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38"/>
  </p:notesMasterIdLst>
  <p:sldIdLst>
    <p:sldId id="256" r:id="rId5"/>
    <p:sldId id="439" r:id="rId6"/>
    <p:sldId id="1973" r:id="rId7"/>
    <p:sldId id="288" r:id="rId8"/>
    <p:sldId id="440" r:id="rId9"/>
    <p:sldId id="1974" r:id="rId10"/>
    <p:sldId id="294" r:id="rId11"/>
    <p:sldId id="1971" r:id="rId12"/>
    <p:sldId id="290" r:id="rId13"/>
    <p:sldId id="295" r:id="rId14"/>
    <p:sldId id="1975" r:id="rId15"/>
    <p:sldId id="1976" r:id="rId16"/>
    <p:sldId id="1977" r:id="rId17"/>
    <p:sldId id="1978" r:id="rId18"/>
    <p:sldId id="291" r:id="rId19"/>
    <p:sldId id="296" r:id="rId20"/>
    <p:sldId id="1979" r:id="rId21"/>
    <p:sldId id="292" r:id="rId22"/>
    <p:sldId id="441" r:id="rId23"/>
    <p:sldId id="289" r:id="rId24"/>
    <p:sldId id="442" r:id="rId25"/>
    <p:sldId id="1983" r:id="rId26"/>
    <p:sldId id="1981" r:id="rId27"/>
    <p:sldId id="1984" r:id="rId28"/>
    <p:sldId id="1985" r:id="rId29"/>
    <p:sldId id="1972" r:id="rId30"/>
    <p:sldId id="1958" r:id="rId31"/>
    <p:sldId id="1959" r:id="rId32"/>
    <p:sldId id="1960" r:id="rId33"/>
    <p:sldId id="1961" r:id="rId34"/>
    <p:sldId id="1962" r:id="rId35"/>
    <p:sldId id="1966" r:id="rId36"/>
    <p:sldId id="196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846F5-3A30-4DD9-81B2-5046B2E2AB29}" v="157" dt="2024-10-17T14:31:30.131"/>
    <p1510:client id="{ECC7DCC7-D8F2-4A99-8073-DE2A077D4091}" v="1" dt="2024-10-16T19:31:35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7391A1F7-8D7C-47E8-BB57-DDDE465759B7}"/>
    <pc:docChg chg="custSel addSld delSld modSld sldOrd">
      <pc:chgData name="Shafer, Ethan H MAJ" userId="505e747c-87be-44c0-94c2-fc4c31a873c1" providerId="ADAL" clId="{7391A1F7-8D7C-47E8-BB57-DDDE465759B7}" dt="2024-08-03T08:00:19.948" v="453" actId="20577"/>
      <pc:docMkLst>
        <pc:docMk/>
      </pc:docMkLst>
      <pc:sldChg chg="ord">
        <pc:chgData name="Shafer, Ethan H MAJ" userId="505e747c-87be-44c0-94c2-fc4c31a873c1" providerId="ADAL" clId="{7391A1F7-8D7C-47E8-BB57-DDDE465759B7}" dt="2024-07-31T22:14:30.362" v="145"/>
        <pc:sldMkLst>
          <pc:docMk/>
          <pc:sldMk cId="3254519650" sldId="284"/>
        </pc:sldMkLst>
      </pc:sldChg>
      <pc:sldChg chg="addSp delSp modSp mod modAnim modNotesTx">
        <pc:chgData name="Shafer, Ethan H MAJ" userId="505e747c-87be-44c0-94c2-fc4c31a873c1" providerId="ADAL" clId="{7391A1F7-8D7C-47E8-BB57-DDDE465759B7}" dt="2024-07-31T22:22:25.021" v="423"/>
        <pc:sldMkLst>
          <pc:docMk/>
          <pc:sldMk cId="933242954" sldId="285"/>
        </pc:sldMkLst>
        <pc:spChg chg="mod">
          <ac:chgData name="Shafer, Ethan H MAJ" userId="505e747c-87be-44c0-94c2-fc4c31a873c1" providerId="ADAL" clId="{7391A1F7-8D7C-47E8-BB57-DDDE465759B7}" dt="2024-07-31T22:14:58.415" v="153" actId="20577"/>
          <ac:spMkLst>
            <pc:docMk/>
            <pc:sldMk cId="933242954" sldId="285"/>
            <ac:spMk id="2" creationId="{CF6D001E-DFA6-4334-BC37-1106A9CF9F18}"/>
          </ac:spMkLst>
        </pc:spChg>
        <pc:spChg chg="del">
          <ac:chgData name="Shafer, Ethan H MAJ" userId="505e747c-87be-44c0-94c2-fc4c31a873c1" providerId="ADAL" clId="{7391A1F7-8D7C-47E8-BB57-DDDE465759B7}" dt="2024-07-31T22:15:01.464" v="154" actId="478"/>
          <ac:spMkLst>
            <pc:docMk/>
            <pc:sldMk cId="933242954" sldId="285"/>
            <ac:spMk id="4" creationId="{643A6BB4-1C5F-40CB-B846-C03838D92469}"/>
          </ac:spMkLst>
        </pc:spChg>
        <pc:spChg chg="add mod">
          <ac:chgData name="Shafer, Ethan H MAJ" userId="505e747c-87be-44c0-94c2-fc4c31a873c1" providerId="ADAL" clId="{7391A1F7-8D7C-47E8-BB57-DDDE465759B7}" dt="2024-07-31T22:21:25.003" v="343" actId="20577"/>
          <ac:spMkLst>
            <pc:docMk/>
            <pc:sldMk cId="933242954" sldId="285"/>
            <ac:spMk id="8" creationId="{95811230-AFBC-F8BE-B9F4-95DCDB92E5FB}"/>
          </ac:spMkLst>
        </pc:spChg>
        <pc:spChg chg="add mod">
          <ac:chgData name="Shafer, Ethan H MAJ" userId="505e747c-87be-44c0-94c2-fc4c31a873c1" providerId="ADAL" clId="{7391A1F7-8D7C-47E8-BB57-DDDE465759B7}" dt="2024-07-31T22:22:18.528" v="422" actId="20577"/>
          <ac:spMkLst>
            <pc:docMk/>
            <pc:sldMk cId="933242954" sldId="285"/>
            <ac:spMk id="10" creationId="{07CB79B3-00C7-98C8-A5EA-130EE0E3B9BE}"/>
          </ac:spMkLst>
        </pc:spChg>
        <pc:picChg chg="del">
          <ac:chgData name="Shafer, Ethan H MAJ" userId="505e747c-87be-44c0-94c2-fc4c31a873c1" providerId="ADAL" clId="{7391A1F7-8D7C-47E8-BB57-DDDE465759B7}" dt="2024-07-31T22:15:01.464" v="154" actId="478"/>
          <ac:picMkLst>
            <pc:docMk/>
            <pc:sldMk cId="933242954" sldId="285"/>
            <ac:picMk id="16" creationId="{AD05DD18-0F68-6252-5ED8-59F784DEF26B}"/>
          </ac:picMkLst>
        </pc:picChg>
      </pc:sldChg>
      <pc:sldChg chg="del">
        <pc:chgData name="Shafer, Ethan H MAJ" userId="505e747c-87be-44c0-94c2-fc4c31a873c1" providerId="ADAL" clId="{7391A1F7-8D7C-47E8-BB57-DDDE465759B7}" dt="2024-07-31T22:15:07.346" v="155" actId="47"/>
        <pc:sldMkLst>
          <pc:docMk/>
          <pc:sldMk cId="3673550586" sldId="293"/>
        </pc:sldMkLst>
      </pc:sldChg>
      <pc:sldChg chg="del">
        <pc:chgData name="Shafer, Ethan H MAJ" userId="505e747c-87be-44c0-94c2-fc4c31a873c1" providerId="ADAL" clId="{7391A1F7-8D7C-47E8-BB57-DDDE465759B7}" dt="2024-07-31T22:14:54.823" v="146" actId="47"/>
        <pc:sldMkLst>
          <pc:docMk/>
          <pc:sldMk cId="2088179809" sldId="303"/>
        </pc:sldMkLst>
      </pc:sldChg>
      <pc:sldChg chg="del">
        <pc:chgData name="Shafer, Ethan H MAJ" userId="505e747c-87be-44c0-94c2-fc4c31a873c1" providerId="ADAL" clId="{7391A1F7-8D7C-47E8-BB57-DDDE465759B7}" dt="2024-07-31T22:14:54.823" v="146" actId="47"/>
        <pc:sldMkLst>
          <pc:docMk/>
          <pc:sldMk cId="244427633" sldId="304"/>
        </pc:sldMkLst>
      </pc:sldChg>
      <pc:sldChg chg="del">
        <pc:chgData name="Shafer, Ethan H MAJ" userId="505e747c-87be-44c0-94c2-fc4c31a873c1" providerId="ADAL" clId="{7391A1F7-8D7C-47E8-BB57-DDDE465759B7}" dt="2024-07-31T22:14:54.823" v="146" actId="47"/>
        <pc:sldMkLst>
          <pc:docMk/>
          <pc:sldMk cId="2490544555" sldId="305"/>
        </pc:sldMkLst>
      </pc:sldChg>
      <pc:sldChg chg="del">
        <pc:chgData name="Shafer, Ethan H MAJ" userId="505e747c-87be-44c0-94c2-fc4c31a873c1" providerId="ADAL" clId="{7391A1F7-8D7C-47E8-BB57-DDDE465759B7}" dt="2024-07-31T22:14:54.823" v="146" actId="47"/>
        <pc:sldMkLst>
          <pc:docMk/>
          <pc:sldMk cId="1895926214" sldId="306"/>
        </pc:sldMkLst>
      </pc:sldChg>
      <pc:sldChg chg="del">
        <pc:chgData name="Shafer, Ethan H MAJ" userId="505e747c-87be-44c0-94c2-fc4c31a873c1" providerId="ADAL" clId="{7391A1F7-8D7C-47E8-BB57-DDDE465759B7}" dt="2024-07-31T22:15:17.810" v="156" actId="47"/>
        <pc:sldMkLst>
          <pc:docMk/>
          <pc:sldMk cId="1945246591" sldId="307"/>
        </pc:sldMkLst>
      </pc:sldChg>
      <pc:sldChg chg="del">
        <pc:chgData name="Shafer, Ethan H MAJ" userId="505e747c-87be-44c0-94c2-fc4c31a873c1" providerId="ADAL" clId="{7391A1F7-8D7C-47E8-BB57-DDDE465759B7}" dt="2024-07-31T22:15:17.810" v="156" actId="47"/>
        <pc:sldMkLst>
          <pc:docMk/>
          <pc:sldMk cId="2014551860" sldId="308"/>
        </pc:sldMkLst>
      </pc:sldChg>
      <pc:sldChg chg="modSp mod">
        <pc:chgData name="Shafer, Ethan H MAJ" userId="505e747c-87be-44c0-94c2-fc4c31a873c1" providerId="ADAL" clId="{7391A1F7-8D7C-47E8-BB57-DDDE465759B7}" dt="2024-07-31T22:13:55.43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7391A1F7-8D7C-47E8-BB57-DDDE465759B7}" dt="2024-07-31T22:13:55.43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7391A1F7-8D7C-47E8-BB57-DDDE465759B7}" dt="2024-07-31T22:14:20.724" v="14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7391A1F7-8D7C-47E8-BB57-DDDE465759B7}" dt="2024-07-31T22:14:20.724" v="14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7391A1F7-8D7C-47E8-BB57-DDDE465759B7}" dt="2024-07-31T22:15:17.810" v="156" actId="47"/>
        <pc:sldMkLst>
          <pc:docMk/>
          <pc:sldMk cId="1296306090" sldId="430"/>
        </pc:sldMkLst>
      </pc:sldChg>
      <pc:sldChg chg="addSp delSp modSp new mod modClrScheme chgLayout">
        <pc:chgData name="Shafer, Ethan H MAJ" userId="505e747c-87be-44c0-94c2-fc4c31a873c1" providerId="ADAL" clId="{7391A1F7-8D7C-47E8-BB57-DDDE465759B7}" dt="2024-08-03T08:00:19.948" v="453" actId="20577"/>
        <pc:sldMkLst>
          <pc:docMk/>
          <pc:sldMk cId="3377240319" sldId="430"/>
        </pc:sldMkLst>
        <pc:spChg chg="mod ord">
          <ac:chgData name="Shafer, Ethan H MAJ" userId="505e747c-87be-44c0-94c2-fc4c31a873c1" providerId="ADAL" clId="{7391A1F7-8D7C-47E8-BB57-DDDE465759B7}" dt="2024-08-03T08:00:19.948" v="453" actId="20577"/>
          <ac:spMkLst>
            <pc:docMk/>
            <pc:sldMk cId="3377240319" sldId="430"/>
            <ac:spMk id="2" creationId="{2410835E-5C67-EF7F-8787-F7BA9F793AEA}"/>
          </ac:spMkLst>
        </pc:spChg>
        <pc:spChg chg="del mod ord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3" creationId="{5B0AEC58-6F0E-C161-DE1A-223113AB66DD}"/>
          </ac:spMkLst>
        </pc:spChg>
        <pc:spChg chg="del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4" creationId="{357075D4-F271-B98B-AB4D-3DEC0649709C}"/>
          </ac:spMkLst>
        </pc:spChg>
        <pc:spChg chg="mod ord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5" creationId="{AA4A59F7-0BFD-9FF6-B688-9B020EC7EE6D}"/>
          </ac:spMkLst>
        </pc:spChg>
        <pc:spChg chg="mod ord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6" creationId="{48F25F77-DAC9-D575-415F-0248A5D171FC}"/>
          </ac:spMkLst>
        </pc:spChg>
        <pc:spChg chg="mod ord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7" creationId="{DC8B3822-4AE6-126B-DFE7-EC2E9B163E71}"/>
          </ac:spMkLst>
        </pc:spChg>
        <pc:spChg chg="add mod ord">
          <ac:chgData name="Shafer, Ethan H MAJ" userId="505e747c-87be-44c0-94c2-fc4c31a873c1" providerId="ADAL" clId="{7391A1F7-8D7C-47E8-BB57-DDDE465759B7}" dt="2024-08-03T08:00:09.983" v="438" actId="700"/>
          <ac:spMkLst>
            <pc:docMk/>
            <pc:sldMk cId="3377240319" sldId="430"/>
            <ac:spMk id="8" creationId="{1C9ACB3C-8FBC-3FAB-785C-FE64B8095F0F}"/>
          </ac:spMkLst>
        </pc:spChg>
      </pc:sldChg>
      <pc:sldChg chg="addSp delSp modSp new mod modClrScheme chgLayout">
        <pc:chgData name="Shafer, Ethan H MAJ" userId="505e747c-87be-44c0-94c2-fc4c31a873c1" providerId="ADAL" clId="{7391A1F7-8D7C-47E8-BB57-DDDE465759B7}" dt="2024-08-03T08:00:16.051" v="440" actId="700"/>
        <pc:sldMkLst>
          <pc:docMk/>
          <pc:sldMk cId="453073473" sldId="431"/>
        </pc:sldMkLst>
        <pc:spChg chg="del 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2" creationId="{62DD64F9-C595-417F-1D6F-07032B7A8854}"/>
          </ac:spMkLst>
        </pc:spChg>
        <pc:spChg chg="del 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3" creationId="{0ADCFF3A-CBE2-4789-A189-BB6D98831071}"/>
          </ac:spMkLst>
        </pc:spChg>
        <pc:spChg chg="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4" creationId="{A9F277E2-E6BE-2C0D-C42D-221699AE9ECE}"/>
          </ac:spMkLst>
        </pc:spChg>
        <pc:spChg chg="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5" creationId="{3C0A2271-E9A1-CE04-17EF-DA3F2883320B}"/>
          </ac:spMkLst>
        </pc:spChg>
        <pc:spChg chg="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6" creationId="{FF8164F7-A7CC-39AA-7844-8738D5D8CFC5}"/>
          </ac:spMkLst>
        </pc:spChg>
        <pc:spChg chg="add 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7" creationId="{7F6AD3A7-0A48-311C-6772-D14F5530C7A3}"/>
          </ac:spMkLst>
        </pc:spChg>
        <pc:spChg chg="add mod ord">
          <ac:chgData name="Shafer, Ethan H MAJ" userId="505e747c-87be-44c0-94c2-fc4c31a873c1" providerId="ADAL" clId="{7391A1F7-8D7C-47E8-BB57-DDDE465759B7}" dt="2024-08-03T08:00:16.051" v="440" actId="700"/>
          <ac:spMkLst>
            <pc:docMk/>
            <pc:sldMk cId="453073473" sldId="431"/>
            <ac:spMk id="8" creationId="{AF3E8946-94F8-95C4-69AD-F51972A40C03}"/>
          </ac:spMkLst>
        </pc:spChg>
      </pc:sldChg>
      <pc:sldChg chg="del">
        <pc:chgData name="Shafer, Ethan H MAJ" userId="505e747c-87be-44c0-94c2-fc4c31a873c1" providerId="ADAL" clId="{7391A1F7-8D7C-47E8-BB57-DDDE465759B7}" dt="2024-07-31T22:15:17.810" v="156" actId="47"/>
        <pc:sldMkLst>
          <pc:docMk/>
          <pc:sldMk cId="3773724256" sldId="431"/>
        </pc:sldMkLst>
      </pc:sldChg>
      <pc:sldChg chg="del">
        <pc:chgData name="Shafer, Ethan H MAJ" userId="505e747c-87be-44c0-94c2-fc4c31a873c1" providerId="ADAL" clId="{7391A1F7-8D7C-47E8-BB57-DDDE465759B7}" dt="2024-07-31T22:15:20.637" v="157" actId="47"/>
        <pc:sldMkLst>
          <pc:docMk/>
          <pc:sldMk cId="1934218165" sldId="432"/>
        </pc:sldMkLst>
      </pc:sldChg>
    </pc:docChg>
  </pc:docChgLst>
  <pc:docChgLst>
    <pc:chgData name="Haynes, Malcolm COL" userId="d7d506b2-553a-44fe-8bc0-6333d9ab3b67" providerId="ADAL" clId="{102846F5-3A30-4DD9-81B2-5046B2E2AB29}"/>
    <pc:docChg chg="undo custSel addSld delSld modSld sldOrd">
      <pc:chgData name="Haynes, Malcolm COL" userId="d7d506b2-553a-44fe-8bc0-6333d9ab3b67" providerId="ADAL" clId="{102846F5-3A30-4DD9-81B2-5046B2E2AB29}" dt="2024-10-17T14:31:47.366" v="866" actId="1076"/>
      <pc:docMkLst>
        <pc:docMk/>
      </pc:docMkLst>
      <pc:sldChg chg="addSp delSp modSp mod modShow">
        <pc:chgData name="Haynes, Malcolm COL" userId="d7d506b2-553a-44fe-8bc0-6333d9ab3b67" providerId="ADAL" clId="{102846F5-3A30-4DD9-81B2-5046B2E2AB29}" dt="2024-10-17T13:24:13.568" v="26" actId="729"/>
        <pc:sldMkLst>
          <pc:docMk/>
          <pc:sldMk cId="758289099" sldId="288"/>
        </pc:sldMkLst>
        <pc:spChg chg="mod">
          <ac:chgData name="Haynes, Malcolm COL" userId="d7d506b2-553a-44fe-8bc0-6333d9ab3b67" providerId="ADAL" clId="{102846F5-3A30-4DD9-81B2-5046B2E2AB29}" dt="2024-10-17T13:23:45.285" v="19" actId="1076"/>
          <ac:spMkLst>
            <pc:docMk/>
            <pc:sldMk cId="758289099" sldId="288"/>
            <ac:spMk id="3" creationId="{9783B811-9185-4891-A15C-64BE47B0843E}"/>
          </ac:spMkLst>
        </pc:spChg>
        <pc:spChg chg="add del mod">
          <ac:chgData name="Haynes, Malcolm COL" userId="d7d506b2-553a-44fe-8bc0-6333d9ab3b67" providerId="ADAL" clId="{102846F5-3A30-4DD9-81B2-5046B2E2AB29}" dt="2024-10-17T13:23:16.315" v="10" actId="478"/>
          <ac:spMkLst>
            <pc:docMk/>
            <pc:sldMk cId="758289099" sldId="288"/>
            <ac:spMk id="9" creationId="{7B29BA03-9935-466F-9536-6522AF7B4272}"/>
          </ac:spMkLst>
        </pc:spChg>
        <pc:graphicFrameChg chg="add mod">
          <ac:chgData name="Haynes, Malcolm COL" userId="d7d506b2-553a-44fe-8bc0-6333d9ab3b67" providerId="ADAL" clId="{102846F5-3A30-4DD9-81B2-5046B2E2AB29}" dt="2024-10-17T13:23:09.979" v="8"/>
          <ac:graphicFrameMkLst>
            <pc:docMk/>
            <pc:sldMk cId="758289099" sldId="288"/>
            <ac:graphicFrameMk id="10" creationId="{4E96F67A-1A0A-FBAE-CD66-CAC58258BAFD}"/>
          </ac:graphicFrameMkLst>
        </pc:graphicFrameChg>
        <pc:picChg chg="del">
          <ac:chgData name="Haynes, Malcolm COL" userId="d7d506b2-553a-44fe-8bc0-6333d9ab3b67" providerId="ADAL" clId="{102846F5-3A30-4DD9-81B2-5046B2E2AB29}" dt="2024-10-17T13:23:06.054" v="4" actId="478"/>
          <ac:picMkLst>
            <pc:docMk/>
            <pc:sldMk cId="758289099" sldId="288"/>
            <ac:picMk id="8" creationId="{E25548C5-0AA9-CF7C-3CB1-E2D1D8AE9498}"/>
          </ac:picMkLst>
        </pc:picChg>
        <pc:picChg chg="add mod">
          <ac:chgData name="Haynes, Malcolm COL" userId="d7d506b2-553a-44fe-8bc0-6333d9ab3b67" providerId="ADAL" clId="{102846F5-3A30-4DD9-81B2-5046B2E2AB29}" dt="2024-10-17T13:24:02.796" v="23" actId="1076"/>
          <ac:picMkLst>
            <pc:docMk/>
            <pc:sldMk cId="758289099" sldId="288"/>
            <ac:picMk id="11" creationId="{5AC9A1F0-6B15-F627-718C-D5D40C734D6F}"/>
          </ac:picMkLst>
        </pc:picChg>
        <pc:picChg chg="add del">
          <ac:chgData name="Haynes, Malcolm COL" userId="d7d506b2-553a-44fe-8bc0-6333d9ab3b67" providerId="ADAL" clId="{102846F5-3A30-4DD9-81B2-5046B2E2AB29}" dt="2024-10-17T13:22:49.847" v="1" actId="478"/>
          <ac:picMkLst>
            <pc:docMk/>
            <pc:sldMk cId="758289099" sldId="288"/>
            <ac:picMk id="1026" creationId="{85F8E413-D678-1275-4EB5-B97D5D4FBE4B}"/>
          </ac:picMkLst>
        </pc:picChg>
      </pc:sldChg>
      <pc:sldChg chg="modSp mod modShow">
        <pc:chgData name="Haynes, Malcolm COL" userId="d7d506b2-553a-44fe-8bc0-6333d9ab3b67" providerId="ADAL" clId="{102846F5-3A30-4DD9-81B2-5046B2E2AB29}" dt="2024-10-17T13:28:18.044" v="81" actId="207"/>
        <pc:sldMkLst>
          <pc:docMk/>
          <pc:sldMk cId="1485339378" sldId="294"/>
        </pc:sldMkLst>
        <pc:graphicFrameChg chg="mod modGraphic">
          <ac:chgData name="Haynes, Malcolm COL" userId="d7d506b2-553a-44fe-8bc0-6333d9ab3b67" providerId="ADAL" clId="{102846F5-3A30-4DD9-81B2-5046B2E2AB29}" dt="2024-10-17T13:28:18.044" v="81" actId="207"/>
          <ac:graphicFrameMkLst>
            <pc:docMk/>
            <pc:sldMk cId="1485339378" sldId="294"/>
            <ac:graphicFrameMk id="11" creationId="{617D8E54-A322-4CA8-865A-036621BE9BFC}"/>
          </ac:graphicFrameMkLst>
        </pc:graphicFrameChg>
      </pc:sldChg>
      <pc:sldChg chg="addSp modSp mod">
        <pc:chgData name="Haynes, Malcolm COL" userId="d7d506b2-553a-44fe-8bc0-6333d9ab3b67" providerId="ADAL" clId="{102846F5-3A30-4DD9-81B2-5046B2E2AB29}" dt="2024-10-17T13:50:42.954" v="626"/>
        <pc:sldMkLst>
          <pc:docMk/>
          <pc:sldMk cId="95021789" sldId="295"/>
        </pc:sldMkLst>
        <pc:graphicFrameChg chg="mod modGraphic">
          <ac:chgData name="Haynes, Malcolm COL" userId="d7d506b2-553a-44fe-8bc0-6333d9ab3b67" providerId="ADAL" clId="{102846F5-3A30-4DD9-81B2-5046B2E2AB29}" dt="2024-10-17T13:38:50.107" v="273" actId="14100"/>
          <ac:graphicFrameMkLst>
            <pc:docMk/>
            <pc:sldMk cId="95021789" sldId="295"/>
            <ac:graphicFrameMk id="10" creationId="{29249926-F25B-4535-ADE6-BD9B9CA1E6CF}"/>
          </ac:graphicFrameMkLst>
        </pc:graphicFrameChg>
        <pc:picChg chg="add mod">
          <ac:chgData name="Haynes, Malcolm COL" userId="d7d506b2-553a-44fe-8bc0-6333d9ab3b67" providerId="ADAL" clId="{102846F5-3A30-4DD9-81B2-5046B2E2AB29}" dt="2024-10-17T13:50:42.954" v="626"/>
          <ac:picMkLst>
            <pc:docMk/>
            <pc:sldMk cId="95021789" sldId="295"/>
            <ac:picMk id="3" creationId="{98993A2A-7A97-4CF3-CE17-05EA3B21D622}"/>
          </ac:picMkLst>
        </pc:picChg>
      </pc:sldChg>
      <pc:sldChg chg="addSp delSp modSp mod">
        <pc:chgData name="Haynes, Malcolm COL" userId="d7d506b2-553a-44fe-8bc0-6333d9ab3b67" providerId="ADAL" clId="{102846F5-3A30-4DD9-81B2-5046B2E2AB29}" dt="2024-10-17T13:50:35.628" v="625" actId="1076"/>
        <pc:sldMkLst>
          <pc:docMk/>
          <pc:sldMk cId="2136150036" sldId="296"/>
        </pc:sldMkLst>
        <pc:spChg chg="mod">
          <ac:chgData name="Haynes, Malcolm COL" userId="d7d506b2-553a-44fe-8bc0-6333d9ab3b67" providerId="ADAL" clId="{102846F5-3A30-4DD9-81B2-5046B2E2AB29}" dt="2024-10-17T13:50:31.273" v="623" actId="6549"/>
          <ac:spMkLst>
            <pc:docMk/>
            <pc:sldMk cId="2136150036" sldId="296"/>
            <ac:spMk id="2" creationId="{E183499F-C40D-44A7-ADEF-314897CEF1D4}"/>
          </ac:spMkLst>
        </pc:spChg>
        <pc:spChg chg="add">
          <ac:chgData name="Haynes, Malcolm COL" userId="d7d506b2-553a-44fe-8bc0-6333d9ab3b67" providerId="ADAL" clId="{102846F5-3A30-4DD9-81B2-5046B2E2AB29}" dt="2024-10-17T13:50:10.391" v="616"/>
          <ac:spMkLst>
            <pc:docMk/>
            <pc:sldMk cId="2136150036" sldId="296"/>
            <ac:spMk id="9" creationId="{34D8181F-BEAB-F0CE-05BC-FB19A75888EF}"/>
          </ac:spMkLst>
        </pc:spChg>
        <pc:picChg chg="add mod">
          <ac:chgData name="Haynes, Malcolm COL" userId="d7d506b2-553a-44fe-8bc0-6333d9ab3b67" providerId="ADAL" clId="{102846F5-3A30-4DD9-81B2-5046B2E2AB29}" dt="2024-10-17T13:50:35.628" v="625" actId="1076"/>
          <ac:picMkLst>
            <pc:docMk/>
            <pc:sldMk cId="2136150036" sldId="296"/>
            <ac:picMk id="10" creationId="{9B2A4554-AAD7-E424-9A30-39D5ABF315D1}"/>
          </ac:picMkLst>
        </pc:picChg>
        <pc:picChg chg="add del mod">
          <ac:chgData name="Haynes, Malcolm COL" userId="d7d506b2-553a-44fe-8bc0-6333d9ab3b67" providerId="ADAL" clId="{102846F5-3A30-4DD9-81B2-5046B2E2AB29}" dt="2024-10-17T13:49:15.840" v="614" actId="478"/>
          <ac:picMkLst>
            <pc:docMk/>
            <pc:sldMk cId="2136150036" sldId="296"/>
            <ac:picMk id="2050" creationId="{16F9D7DB-467E-A5C9-E524-2A23C60EB55E}"/>
          </ac:picMkLst>
        </pc:picChg>
        <pc:picChg chg="add">
          <ac:chgData name="Haynes, Malcolm COL" userId="d7d506b2-553a-44fe-8bc0-6333d9ab3b67" providerId="ADAL" clId="{102846F5-3A30-4DD9-81B2-5046B2E2AB29}" dt="2024-10-17T13:49:30.409" v="615"/>
          <ac:picMkLst>
            <pc:docMk/>
            <pc:sldMk cId="2136150036" sldId="296"/>
            <ac:picMk id="2052" creationId="{3198B296-3B1B-08F4-7306-CFB51ECF0787}"/>
          </ac:picMkLst>
        </pc:picChg>
      </pc:sldChg>
      <pc:sldChg chg="addSp delSp modSp mod ord modAnim">
        <pc:chgData name="Haynes, Malcolm COL" userId="d7d506b2-553a-44fe-8bc0-6333d9ab3b67" providerId="ADAL" clId="{102846F5-3A30-4DD9-81B2-5046B2E2AB29}" dt="2024-10-17T13:37:01.941" v="269" actId="6549"/>
        <pc:sldMkLst>
          <pc:docMk/>
          <pc:sldMk cId="3329767111" sldId="440"/>
        </pc:sldMkLst>
        <pc:spChg chg="mod">
          <ac:chgData name="Haynes, Malcolm COL" userId="d7d506b2-553a-44fe-8bc0-6333d9ab3b67" providerId="ADAL" clId="{102846F5-3A30-4DD9-81B2-5046B2E2AB29}" dt="2024-10-17T13:25:57.305" v="51" actId="20577"/>
          <ac:spMkLst>
            <pc:docMk/>
            <pc:sldMk cId="3329767111" sldId="440"/>
            <ac:spMk id="2" creationId="{789321B5-8D49-3BD5-523E-859A3D1504E9}"/>
          </ac:spMkLst>
        </pc:spChg>
        <pc:spChg chg="mod">
          <ac:chgData name="Haynes, Malcolm COL" userId="d7d506b2-553a-44fe-8bc0-6333d9ab3b67" providerId="ADAL" clId="{102846F5-3A30-4DD9-81B2-5046B2E2AB29}" dt="2024-10-17T13:37:01.941" v="269" actId="6549"/>
          <ac:spMkLst>
            <pc:docMk/>
            <pc:sldMk cId="3329767111" sldId="440"/>
            <ac:spMk id="3" creationId="{BC2BBDBE-492C-0141-E808-FA3ED423CB9C}"/>
          </ac:spMkLst>
        </pc:spChg>
        <pc:spChg chg="add del">
          <ac:chgData name="Haynes, Malcolm COL" userId="d7d506b2-553a-44fe-8bc0-6333d9ab3b67" providerId="ADAL" clId="{102846F5-3A30-4DD9-81B2-5046B2E2AB29}" dt="2024-10-17T13:27:16.353" v="69" actId="11529"/>
          <ac:spMkLst>
            <pc:docMk/>
            <pc:sldMk cId="3329767111" sldId="440"/>
            <ac:spMk id="12" creationId="{08AF0582-BD4D-266F-28AF-B9094D9B593F}"/>
          </ac:spMkLst>
        </pc:spChg>
        <pc:spChg chg="add mod">
          <ac:chgData name="Haynes, Malcolm COL" userId="d7d506b2-553a-44fe-8bc0-6333d9ab3b67" providerId="ADAL" clId="{102846F5-3A30-4DD9-81B2-5046B2E2AB29}" dt="2024-10-17T13:30:06.251" v="143" actId="14100"/>
          <ac:spMkLst>
            <pc:docMk/>
            <pc:sldMk cId="3329767111" sldId="440"/>
            <ac:spMk id="17" creationId="{75B4693A-43C3-9DDE-9C7B-D92C3D13F827}"/>
          </ac:spMkLst>
        </pc:spChg>
        <pc:spChg chg="add del mod">
          <ac:chgData name="Haynes, Malcolm COL" userId="d7d506b2-553a-44fe-8bc0-6333d9ab3b67" providerId="ADAL" clId="{102846F5-3A30-4DD9-81B2-5046B2E2AB29}" dt="2024-10-17T13:30:00.843" v="142" actId="478"/>
          <ac:spMkLst>
            <pc:docMk/>
            <pc:sldMk cId="3329767111" sldId="440"/>
            <ac:spMk id="18" creationId="{5D0856CB-E898-6488-B887-B9B8E2861E9B}"/>
          </ac:spMkLst>
        </pc:spChg>
        <pc:spChg chg="add mod">
          <ac:chgData name="Haynes, Malcolm COL" userId="d7d506b2-553a-44fe-8bc0-6333d9ab3b67" providerId="ADAL" clId="{102846F5-3A30-4DD9-81B2-5046B2E2AB29}" dt="2024-10-17T13:30:31.361" v="148" actId="14100"/>
          <ac:spMkLst>
            <pc:docMk/>
            <pc:sldMk cId="3329767111" sldId="440"/>
            <ac:spMk id="19" creationId="{607FCF6A-A738-D916-4D09-35D445212BF1}"/>
          </ac:spMkLst>
        </pc:spChg>
        <pc:graphicFrameChg chg="add mod modGraphic">
          <ac:chgData name="Haynes, Malcolm COL" userId="d7d506b2-553a-44fe-8bc0-6333d9ab3b67" providerId="ADAL" clId="{102846F5-3A30-4DD9-81B2-5046B2E2AB29}" dt="2024-10-17T13:26:09.708" v="54" actId="14100"/>
          <ac:graphicFrameMkLst>
            <pc:docMk/>
            <pc:sldMk cId="3329767111" sldId="440"/>
            <ac:graphicFrameMk id="7" creationId="{B7489B30-A6A1-1961-B958-9BFDC33FE3ED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3:26:11.468" v="55"/>
          <ac:graphicFrameMkLst>
            <pc:docMk/>
            <pc:sldMk cId="3329767111" sldId="440"/>
            <ac:graphicFrameMk id="8" creationId="{E7902B14-4BB6-845D-BD60-9DE56C785501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3:26:19.500" v="57"/>
          <ac:graphicFrameMkLst>
            <pc:docMk/>
            <pc:sldMk cId="3329767111" sldId="440"/>
            <ac:graphicFrameMk id="10" creationId="{920095DD-068C-9503-17C1-2D4111B7514B}"/>
          </ac:graphicFrameMkLst>
        </pc:graphicFrameChg>
        <pc:graphicFrameChg chg="add del mod modGraphic">
          <ac:chgData name="Haynes, Malcolm COL" userId="d7d506b2-553a-44fe-8bc0-6333d9ab3b67" providerId="ADAL" clId="{102846F5-3A30-4DD9-81B2-5046B2E2AB29}" dt="2024-10-17T13:27:18.448" v="70" actId="478"/>
          <ac:graphicFrameMkLst>
            <pc:docMk/>
            <pc:sldMk cId="3329767111" sldId="440"/>
            <ac:graphicFrameMk id="11" creationId="{746CC754-C874-F0D1-5D1F-586740FD1C6B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3:27:30.990" v="72"/>
          <ac:graphicFrameMkLst>
            <pc:docMk/>
            <pc:sldMk cId="3329767111" sldId="440"/>
            <ac:graphicFrameMk id="13" creationId="{96998ACF-76C0-9E66-B6A1-716313750EA1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3:28:22.352" v="83"/>
          <ac:graphicFrameMkLst>
            <pc:docMk/>
            <pc:sldMk cId="3329767111" sldId="440"/>
            <ac:graphicFrameMk id="15" creationId="{9AE762AF-6862-2A42-563D-DB288F14F058}"/>
          </ac:graphicFrameMkLst>
        </pc:graphicFrameChg>
        <pc:picChg chg="add">
          <ac:chgData name="Haynes, Malcolm COL" userId="d7d506b2-553a-44fe-8bc0-6333d9ab3b67" providerId="ADAL" clId="{102846F5-3A30-4DD9-81B2-5046B2E2AB29}" dt="2024-10-17T13:26:14.352" v="56"/>
          <ac:picMkLst>
            <pc:docMk/>
            <pc:sldMk cId="3329767111" sldId="440"/>
            <ac:picMk id="9" creationId="{9DF3C851-B131-29BA-F973-0A285BC0572B}"/>
          </ac:picMkLst>
        </pc:picChg>
        <pc:picChg chg="add del mod">
          <ac:chgData name="Haynes, Malcolm COL" userId="d7d506b2-553a-44fe-8bc0-6333d9ab3b67" providerId="ADAL" clId="{102846F5-3A30-4DD9-81B2-5046B2E2AB29}" dt="2024-10-17T13:28:22.019" v="82" actId="478"/>
          <ac:picMkLst>
            <pc:docMk/>
            <pc:sldMk cId="3329767111" sldId="440"/>
            <ac:picMk id="14" creationId="{82859014-BEEA-554E-B7B8-7951D34A4805}"/>
          </ac:picMkLst>
        </pc:picChg>
        <pc:picChg chg="add mod">
          <ac:chgData name="Haynes, Malcolm COL" userId="d7d506b2-553a-44fe-8bc0-6333d9ab3b67" providerId="ADAL" clId="{102846F5-3A30-4DD9-81B2-5046B2E2AB29}" dt="2024-10-17T13:28:38.417" v="88" actId="1076"/>
          <ac:picMkLst>
            <pc:docMk/>
            <pc:sldMk cId="3329767111" sldId="440"/>
            <ac:picMk id="16" creationId="{34D0B5EB-89B4-A4A7-E12C-2A708D8E6C16}"/>
          </ac:picMkLst>
        </pc:picChg>
      </pc:sldChg>
      <pc:sldChg chg="addSp modSp mod">
        <pc:chgData name="Haynes, Malcolm COL" userId="d7d506b2-553a-44fe-8bc0-6333d9ab3b67" providerId="ADAL" clId="{102846F5-3A30-4DD9-81B2-5046B2E2AB29}" dt="2024-10-17T13:53:11.158" v="707" actId="14100"/>
        <pc:sldMkLst>
          <pc:docMk/>
          <pc:sldMk cId="4085641474" sldId="441"/>
        </pc:sldMkLst>
        <pc:spChg chg="add">
          <ac:chgData name="Haynes, Malcolm COL" userId="d7d506b2-553a-44fe-8bc0-6333d9ab3b67" providerId="ADAL" clId="{102846F5-3A30-4DD9-81B2-5046B2E2AB29}" dt="2024-10-17T13:52:56.669" v="702"/>
          <ac:spMkLst>
            <pc:docMk/>
            <pc:sldMk cId="4085641474" sldId="441"/>
            <ac:spMk id="11" creationId="{AD6A0913-9581-2A52-2D9C-A6D2D76E5E88}"/>
          </ac:spMkLst>
        </pc:spChg>
        <pc:picChg chg="add mod">
          <ac:chgData name="Haynes, Malcolm COL" userId="d7d506b2-553a-44fe-8bc0-6333d9ab3b67" providerId="ADAL" clId="{102846F5-3A30-4DD9-81B2-5046B2E2AB29}" dt="2024-10-17T13:52:09.525" v="701"/>
          <ac:picMkLst>
            <pc:docMk/>
            <pc:sldMk cId="4085641474" sldId="441"/>
            <ac:picMk id="10" creationId="{67F8B67A-6EA6-ACCD-C083-E7B6686F113B}"/>
          </ac:picMkLst>
        </pc:picChg>
        <pc:picChg chg="add mod">
          <ac:chgData name="Haynes, Malcolm COL" userId="d7d506b2-553a-44fe-8bc0-6333d9ab3b67" providerId="ADAL" clId="{102846F5-3A30-4DD9-81B2-5046B2E2AB29}" dt="2024-10-17T13:53:11.158" v="707" actId="14100"/>
          <ac:picMkLst>
            <pc:docMk/>
            <pc:sldMk cId="4085641474" sldId="441"/>
            <ac:picMk id="12" creationId="{6840A5D2-2F18-60B5-6D98-699ECD197916}"/>
          </ac:picMkLst>
        </pc:picChg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2986610839" sldId="1958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3055635931" sldId="1959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1925141861" sldId="1960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2397844655" sldId="1961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4112925401" sldId="1962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889406404" sldId="1965"/>
        </pc:sldMkLst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3326245833" sldId="1966"/>
        </pc:sldMkLst>
      </pc:sldChg>
      <pc:sldChg chg="modSp mod modShow">
        <pc:chgData name="Haynes, Malcolm COL" userId="d7d506b2-553a-44fe-8bc0-6333d9ab3b67" providerId="ADAL" clId="{102846F5-3A30-4DD9-81B2-5046B2E2AB29}" dt="2024-10-17T13:33:43.803" v="235" actId="729"/>
        <pc:sldMkLst>
          <pc:docMk/>
          <pc:sldMk cId="2389551290" sldId="1971"/>
        </pc:sldMkLst>
        <pc:graphicFrameChg chg="mod modGraphic">
          <ac:chgData name="Haynes, Malcolm COL" userId="d7d506b2-553a-44fe-8bc0-6333d9ab3b67" providerId="ADAL" clId="{102846F5-3A30-4DD9-81B2-5046B2E2AB29}" dt="2024-10-17T13:31:58.025" v="165" actId="14100"/>
          <ac:graphicFrameMkLst>
            <pc:docMk/>
            <pc:sldMk cId="2389551290" sldId="1971"/>
            <ac:graphicFrameMk id="11" creationId="{617D8E54-A322-4CA8-865A-036621BE9BFC}"/>
          </ac:graphicFrameMkLst>
        </pc:graphicFrameChg>
      </pc:sldChg>
      <pc:sldChg chg="mod modShow">
        <pc:chgData name="Haynes, Malcolm COL" userId="d7d506b2-553a-44fe-8bc0-6333d9ab3b67" providerId="ADAL" clId="{102846F5-3A30-4DD9-81B2-5046B2E2AB29}" dt="2024-10-17T13:58:15.265" v="708" actId="729"/>
        <pc:sldMkLst>
          <pc:docMk/>
          <pc:sldMk cId="1932955392" sldId="1972"/>
        </pc:sldMkLst>
      </pc:sldChg>
      <pc:sldChg chg="add mod ord modShow">
        <pc:chgData name="Haynes, Malcolm COL" userId="d7d506b2-553a-44fe-8bc0-6333d9ab3b67" providerId="ADAL" clId="{102846F5-3A30-4DD9-81B2-5046B2E2AB29}" dt="2024-10-17T13:24:17.947" v="27" actId="729"/>
        <pc:sldMkLst>
          <pc:docMk/>
          <pc:sldMk cId="529374102" sldId="1973"/>
        </pc:sldMkLst>
      </pc:sldChg>
      <pc:sldChg chg="modSp add mod">
        <pc:chgData name="Haynes, Malcolm COL" userId="d7d506b2-553a-44fe-8bc0-6333d9ab3b67" providerId="ADAL" clId="{102846F5-3A30-4DD9-81B2-5046B2E2AB29}" dt="2024-10-17T13:37:10.753" v="271" actId="20577"/>
        <pc:sldMkLst>
          <pc:docMk/>
          <pc:sldMk cId="1258539883" sldId="1974"/>
        </pc:sldMkLst>
        <pc:spChg chg="mod">
          <ac:chgData name="Haynes, Malcolm COL" userId="d7d506b2-553a-44fe-8bc0-6333d9ab3b67" providerId="ADAL" clId="{102846F5-3A30-4DD9-81B2-5046B2E2AB29}" dt="2024-10-17T13:37:10.753" v="271" actId="20577"/>
          <ac:spMkLst>
            <pc:docMk/>
            <pc:sldMk cId="1258539883" sldId="1974"/>
            <ac:spMk id="3" creationId="{BC2BBDBE-492C-0141-E808-FA3ED423CB9C}"/>
          </ac:spMkLst>
        </pc:spChg>
        <pc:spChg chg="mod">
          <ac:chgData name="Haynes, Malcolm COL" userId="d7d506b2-553a-44fe-8bc0-6333d9ab3b67" providerId="ADAL" clId="{102846F5-3A30-4DD9-81B2-5046B2E2AB29}" dt="2024-10-17T13:33:17.621" v="234" actId="14100"/>
          <ac:spMkLst>
            <pc:docMk/>
            <pc:sldMk cId="1258539883" sldId="1974"/>
            <ac:spMk id="17" creationId="{75B4693A-43C3-9DDE-9C7B-D92C3D13F827}"/>
          </ac:spMkLst>
        </pc:spChg>
        <pc:spChg chg="mod">
          <ac:chgData name="Haynes, Malcolm COL" userId="d7d506b2-553a-44fe-8bc0-6333d9ab3b67" providerId="ADAL" clId="{102846F5-3A30-4DD9-81B2-5046B2E2AB29}" dt="2024-10-17T13:33:11.389" v="230" actId="14100"/>
          <ac:spMkLst>
            <pc:docMk/>
            <pc:sldMk cId="1258539883" sldId="1974"/>
            <ac:spMk id="19" creationId="{607FCF6A-A738-D916-4D09-35D445212BF1}"/>
          </ac:spMkLst>
        </pc:spChg>
        <pc:picChg chg="mod">
          <ac:chgData name="Haynes, Malcolm COL" userId="d7d506b2-553a-44fe-8bc0-6333d9ab3b67" providerId="ADAL" clId="{102846F5-3A30-4DD9-81B2-5046B2E2AB29}" dt="2024-10-17T13:32:08.891" v="166" actId="14826"/>
          <ac:picMkLst>
            <pc:docMk/>
            <pc:sldMk cId="1258539883" sldId="1974"/>
            <ac:picMk id="16" creationId="{34D0B5EB-89B4-A4A7-E12C-2A708D8E6C16}"/>
          </ac:picMkLst>
        </pc:picChg>
      </pc:sldChg>
      <pc:sldChg chg="addSp delSp modSp add mod">
        <pc:chgData name="Haynes, Malcolm COL" userId="d7d506b2-553a-44fe-8bc0-6333d9ab3b67" providerId="ADAL" clId="{102846F5-3A30-4DD9-81B2-5046B2E2AB29}" dt="2024-10-17T13:41:26.406" v="361" actId="20577"/>
        <pc:sldMkLst>
          <pc:docMk/>
          <pc:sldMk cId="3320735225" sldId="1975"/>
        </pc:sldMkLst>
        <pc:spChg chg="mod">
          <ac:chgData name="Haynes, Malcolm COL" userId="d7d506b2-553a-44fe-8bc0-6333d9ab3b67" providerId="ADAL" clId="{102846F5-3A30-4DD9-81B2-5046B2E2AB29}" dt="2024-10-17T13:39:41.934" v="276" actId="20577"/>
          <ac:spMkLst>
            <pc:docMk/>
            <pc:sldMk cId="3320735225" sldId="1975"/>
            <ac:spMk id="2" creationId="{E183499F-C40D-44A7-ADEF-314897CEF1D4}"/>
          </ac:spMkLst>
        </pc:spChg>
        <pc:spChg chg="add del mod">
          <ac:chgData name="Haynes, Malcolm COL" userId="d7d506b2-553a-44fe-8bc0-6333d9ab3b67" providerId="ADAL" clId="{102846F5-3A30-4DD9-81B2-5046B2E2AB29}" dt="2024-10-17T13:41:21.159" v="356" actId="478"/>
          <ac:spMkLst>
            <pc:docMk/>
            <pc:sldMk cId="3320735225" sldId="1975"/>
            <ac:spMk id="3" creationId="{995CE43F-E4A9-BC91-893F-45CD2C15FAD1}"/>
          </ac:spMkLst>
        </pc:spChg>
        <pc:spChg chg="add mod">
          <ac:chgData name="Haynes, Malcolm COL" userId="d7d506b2-553a-44fe-8bc0-6333d9ab3b67" providerId="ADAL" clId="{102846F5-3A30-4DD9-81B2-5046B2E2AB29}" dt="2024-10-17T13:41:26.406" v="361" actId="20577"/>
          <ac:spMkLst>
            <pc:docMk/>
            <pc:sldMk cId="3320735225" sldId="1975"/>
            <ac:spMk id="4" creationId="{E13E1B80-227E-A926-A3FB-E23EED95748F}"/>
          </ac:spMkLst>
        </pc:spChg>
      </pc:sldChg>
      <pc:sldChg chg="modSp add mod">
        <pc:chgData name="Haynes, Malcolm COL" userId="d7d506b2-553a-44fe-8bc0-6333d9ab3b67" providerId="ADAL" clId="{102846F5-3A30-4DD9-81B2-5046B2E2AB29}" dt="2024-10-17T13:42:32.775" v="431" actId="114"/>
        <pc:sldMkLst>
          <pc:docMk/>
          <pc:sldMk cId="2449473148" sldId="1976"/>
        </pc:sldMkLst>
        <pc:spChg chg="mod">
          <ac:chgData name="Haynes, Malcolm COL" userId="d7d506b2-553a-44fe-8bc0-6333d9ab3b67" providerId="ADAL" clId="{102846F5-3A30-4DD9-81B2-5046B2E2AB29}" dt="2024-10-17T13:42:32.775" v="431" actId="114"/>
          <ac:spMkLst>
            <pc:docMk/>
            <pc:sldMk cId="2449473148" sldId="1976"/>
            <ac:spMk id="3" creationId="{995CE43F-E4A9-BC91-893F-45CD2C15FAD1}"/>
          </ac:spMkLst>
        </pc:spChg>
      </pc:sldChg>
      <pc:sldChg chg="addSp delSp modSp add mod modAnim">
        <pc:chgData name="Haynes, Malcolm COL" userId="d7d506b2-553a-44fe-8bc0-6333d9ab3b67" providerId="ADAL" clId="{102846F5-3A30-4DD9-81B2-5046B2E2AB29}" dt="2024-10-17T13:44:35.913" v="532" actId="207"/>
        <pc:sldMkLst>
          <pc:docMk/>
          <pc:sldMk cId="2804072718" sldId="1977"/>
        </pc:sldMkLst>
        <pc:spChg chg="add del mod">
          <ac:chgData name="Haynes, Malcolm COL" userId="d7d506b2-553a-44fe-8bc0-6333d9ab3b67" providerId="ADAL" clId="{102846F5-3A30-4DD9-81B2-5046B2E2AB29}" dt="2024-10-17T13:43:45.411" v="514" actId="20577"/>
          <ac:spMkLst>
            <pc:docMk/>
            <pc:sldMk cId="2804072718" sldId="1977"/>
            <ac:spMk id="3" creationId="{995CE43F-E4A9-BC91-893F-45CD2C15FAD1}"/>
          </ac:spMkLst>
        </pc:spChg>
        <pc:spChg chg="add mod">
          <ac:chgData name="Haynes, Malcolm COL" userId="d7d506b2-553a-44fe-8bc0-6333d9ab3b67" providerId="ADAL" clId="{102846F5-3A30-4DD9-81B2-5046B2E2AB29}" dt="2024-10-17T13:42:26.994" v="429" actId="113"/>
          <ac:spMkLst>
            <pc:docMk/>
            <pc:sldMk cId="2804072718" sldId="1977"/>
            <ac:spMk id="4" creationId="{BDCD18F1-D587-1F57-9177-AA13218B3B1E}"/>
          </ac:spMkLst>
        </pc:spChg>
        <pc:spChg chg="add del mod">
          <ac:chgData name="Haynes, Malcolm COL" userId="d7d506b2-553a-44fe-8bc0-6333d9ab3b67" providerId="ADAL" clId="{102846F5-3A30-4DD9-81B2-5046B2E2AB29}" dt="2024-10-17T13:43:32.539" v="468" actId="478"/>
          <ac:spMkLst>
            <pc:docMk/>
            <pc:sldMk cId="2804072718" sldId="1977"/>
            <ac:spMk id="9" creationId="{8B882645-A78D-182D-C34C-EE6B385D4697}"/>
          </ac:spMkLst>
        </pc:spChg>
        <pc:spChg chg="add mod">
          <ac:chgData name="Haynes, Malcolm COL" userId="d7d506b2-553a-44fe-8bc0-6333d9ab3b67" providerId="ADAL" clId="{102846F5-3A30-4DD9-81B2-5046B2E2AB29}" dt="2024-10-17T13:44:35.913" v="532" actId="207"/>
          <ac:spMkLst>
            <pc:docMk/>
            <pc:sldMk cId="2804072718" sldId="1977"/>
            <ac:spMk id="11" creationId="{14F27AA6-1770-6F51-2313-AFC7546E19F8}"/>
          </ac:spMkLst>
        </pc:spChg>
      </pc:sldChg>
      <pc:sldChg chg="add del">
        <pc:chgData name="Haynes, Malcolm COL" userId="d7d506b2-553a-44fe-8bc0-6333d9ab3b67" providerId="ADAL" clId="{102846F5-3A30-4DD9-81B2-5046B2E2AB29}" dt="2024-10-17T13:43:21.967" v="465"/>
        <pc:sldMkLst>
          <pc:docMk/>
          <pc:sldMk cId="863036767" sldId="1978"/>
        </pc:sldMkLst>
      </pc:sldChg>
      <pc:sldChg chg="addSp delSp modSp add mod modAnim">
        <pc:chgData name="Haynes, Malcolm COL" userId="d7d506b2-553a-44fe-8bc0-6333d9ab3b67" providerId="ADAL" clId="{102846F5-3A30-4DD9-81B2-5046B2E2AB29}" dt="2024-10-17T13:45:35.811" v="601" actId="20577"/>
        <pc:sldMkLst>
          <pc:docMk/>
          <pc:sldMk cId="1433339329" sldId="1978"/>
        </pc:sldMkLst>
        <pc:spChg chg="del mod">
          <ac:chgData name="Haynes, Malcolm COL" userId="d7d506b2-553a-44fe-8bc0-6333d9ab3b67" providerId="ADAL" clId="{102846F5-3A30-4DD9-81B2-5046B2E2AB29}" dt="2024-10-17T13:45:04.403" v="574" actId="478"/>
          <ac:spMkLst>
            <pc:docMk/>
            <pc:sldMk cId="1433339329" sldId="1978"/>
            <ac:spMk id="3" creationId="{995CE43F-E4A9-BC91-893F-45CD2C15FAD1}"/>
          </ac:spMkLst>
        </pc:spChg>
        <pc:spChg chg="del">
          <ac:chgData name="Haynes, Malcolm COL" userId="d7d506b2-553a-44fe-8bc0-6333d9ab3b67" providerId="ADAL" clId="{102846F5-3A30-4DD9-81B2-5046B2E2AB29}" dt="2024-10-17T13:44:53.808" v="573" actId="478"/>
          <ac:spMkLst>
            <pc:docMk/>
            <pc:sldMk cId="1433339329" sldId="1978"/>
            <ac:spMk id="9" creationId="{8B882645-A78D-182D-C34C-EE6B385D4697}"/>
          </ac:spMkLst>
        </pc:spChg>
        <pc:spChg chg="add mod">
          <ac:chgData name="Haynes, Malcolm COL" userId="d7d506b2-553a-44fe-8bc0-6333d9ab3b67" providerId="ADAL" clId="{102846F5-3A30-4DD9-81B2-5046B2E2AB29}" dt="2024-10-17T13:45:04.683" v="575"/>
          <ac:spMkLst>
            <pc:docMk/>
            <pc:sldMk cId="1433339329" sldId="1978"/>
            <ac:spMk id="11" creationId="{2373806B-19B2-E0A3-6694-D8C70F801F29}"/>
          </ac:spMkLst>
        </pc:spChg>
        <pc:spChg chg="add mod">
          <ac:chgData name="Haynes, Malcolm COL" userId="d7d506b2-553a-44fe-8bc0-6333d9ab3b67" providerId="ADAL" clId="{102846F5-3A30-4DD9-81B2-5046B2E2AB29}" dt="2024-10-17T13:45:22.023" v="586" actId="20577"/>
          <ac:spMkLst>
            <pc:docMk/>
            <pc:sldMk cId="1433339329" sldId="1978"/>
            <ac:spMk id="12" creationId="{D93D85FA-2005-008B-2A4C-0AE43E3FFE86}"/>
          </ac:spMkLst>
        </pc:spChg>
        <pc:spChg chg="add mod">
          <ac:chgData name="Haynes, Malcolm COL" userId="d7d506b2-553a-44fe-8bc0-6333d9ab3b67" providerId="ADAL" clId="{102846F5-3A30-4DD9-81B2-5046B2E2AB29}" dt="2024-10-17T13:45:35.811" v="601" actId="20577"/>
          <ac:spMkLst>
            <pc:docMk/>
            <pc:sldMk cId="1433339329" sldId="1978"/>
            <ac:spMk id="13" creationId="{3DAFD92B-C1DC-59F6-8E53-616375F78756}"/>
          </ac:spMkLst>
        </pc:spChg>
      </pc:sldChg>
      <pc:sldChg chg="addSp modSp add mod modAnim">
        <pc:chgData name="Haynes, Malcolm COL" userId="d7d506b2-553a-44fe-8bc0-6333d9ab3b67" providerId="ADAL" clId="{102846F5-3A30-4DD9-81B2-5046B2E2AB29}" dt="2024-10-17T13:51:52.027" v="700" actId="1036"/>
        <pc:sldMkLst>
          <pc:docMk/>
          <pc:sldMk cId="3717196666" sldId="1979"/>
        </pc:sldMkLst>
        <pc:spChg chg="mod">
          <ac:chgData name="Haynes, Malcolm COL" userId="d7d506b2-553a-44fe-8bc0-6333d9ab3b67" providerId="ADAL" clId="{102846F5-3A30-4DD9-81B2-5046B2E2AB29}" dt="2024-10-17T13:48:30.193" v="603" actId="20577"/>
          <ac:spMkLst>
            <pc:docMk/>
            <pc:sldMk cId="3717196666" sldId="1979"/>
            <ac:spMk id="2" creationId="{E183499F-C40D-44A7-ADEF-314897CEF1D4}"/>
          </ac:spMkLst>
        </pc:spChg>
        <pc:spChg chg="add mod">
          <ac:chgData name="Haynes, Malcolm COL" userId="d7d506b2-553a-44fe-8bc0-6333d9ab3b67" providerId="ADAL" clId="{102846F5-3A30-4DD9-81B2-5046B2E2AB29}" dt="2024-10-17T13:51:34.807" v="697" actId="6549"/>
          <ac:spMkLst>
            <pc:docMk/>
            <pc:sldMk cId="3717196666" sldId="1979"/>
            <ac:spMk id="9" creationId="{0FB1FB58-100B-82FA-9221-0926E8A97426}"/>
          </ac:spMkLst>
        </pc:spChg>
        <pc:spChg chg="add mod">
          <ac:chgData name="Haynes, Malcolm COL" userId="d7d506b2-553a-44fe-8bc0-6333d9ab3b67" providerId="ADAL" clId="{102846F5-3A30-4DD9-81B2-5046B2E2AB29}" dt="2024-10-17T13:51:52.027" v="700" actId="1036"/>
          <ac:spMkLst>
            <pc:docMk/>
            <pc:sldMk cId="3717196666" sldId="1979"/>
            <ac:spMk id="10" creationId="{F65797CA-FA24-BC55-1B2D-5B5B8BA0FEE6}"/>
          </ac:spMkLst>
        </pc:spChg>
      </pc:sldChg>
      <pc:sldChg chg="addSp modSp new del mod">
        <pc:chgData name="Haynes, Malcolm COL" userId="d7d506b2-553a-44fe-8bc0-6333d9ab3b67" providerId="ADAL" clId="{102846F5-3A30-4DD9-81B2-5046B2E2AB29}" dt="2024-10-17T14:04:18.866" v="783" actId="47"/>
        <pc:sldMkLst>
          <pc:docMk/>
          <pc:sldMk cId="1295081223" sldId="1980"/>
        </pc:sldMkLst>
        <pc:spChg chg="mod">
          <ac:chgData name="Haynes, Malcolm COL" userId="d7d506b2-553a-44fe-8bc0-6333d9ab3b67" providerId="ADAL" clId="{102846F5-3A30-4DD9-81B2-5046B2E2AB29}" dt="2024-10-17T13:58:42.774" v="769" actId="20577"/>
          <ac:spMkLst>
            <pc:docMk/>
            <pc:sldMk cId="1295081223" sldId="1980"/>
            <ac:spMk id="2" creationId="{5F00CD28-CA65-A381-C894-29604789000B}"/>
          </ac:spMkLst>
        </pc:spChg>
        <pc:picChg chg="add mod">
          <ac:chgData name="Haynes, Malcolm COL" userId="d7d506b2-553a-44fe-8bc0-6333d9ab3b67" providerId="ADAL" clId="{102846F5-3A30-4DD9-81B2-5046B2E2AB29}" dt="2024-10-17T13:59:21.102" v="773" actId="1076"/>
          <ac:picMkLst>
            <pc:docMk/>
            <pc:sldMk cId="1295081223" sldId="1980"/>
            <ac:picMk id="8" creationId="{3E816DF7-CEEB-0E95-EC79-27923DCA5905}"/>
          </ac:picMkLst>
        </pc:picChg>
      </pc:sldChg>
      <pc:sldChg chg="addSp delSp modSp add mod">
        <pc:chgData name="Haynes, Malcolm COL" userId="d7d506b2-553a-44fe-8bc0-6333d9ab3b67" providerId="ADAL" clId="{102846F5-3A30-4DD9-81B2-5046B2E2AB29}" dt="2024-10-17T14:11:54.673" v="804" actId="1076"/>
        <pc:sldMkLst>
          <pc:docMk/>
          <pc:sldMk cId="1917203695" sldId="1981"/>
        </pc:sldMkLst>
        <pc:spChg chg="mod">
          <ac:chgData name="Haynes, Malcolm COL" userId="d7d506b2-553a-44fe-8bc0-6333d9ab3b67" providerId="ADAL" clId="{102846F5-3A30-4DD9-81B2-5046B2E2AB29}" dt="2024-10-17T13:59:29.675" v="776" actId="20577"/>
          <ac:spMkLst>
            <pc:docMk/>
            <pc:sldMk cId="1917203695" sldId="1981"/>
            <ac:spMk id="2" creationId="{5F00CD28-CA65-A381-C894-29604789000B}"/>
          </ac:spMkLst>
        </pc:spChg>
        <pc:spChg chg="add del">
          <ac:chgData name="Haynes, Malcolm COL" userId="d7d506b2-553a-44fe-8bc0-6333d9ab3b67" providerId="ADAL" clId="{102846F5-3A30-4DD9-81B2-5046B2E2AB29}" dt="2024-10-17T14:11:21.984" v="796"/>
          <ac:spMkLst>
            <pc:docMk/>
            <pc:sldMk cId="1917203695" sldId="1981"/>
            <ac:spMk id="3" creationId="{A4765B8A-5371-F58E-B956-C2C6DEC4E51B}"/>
          </ac:spMkLst>
        </pc:spChg>
        <pc:graphicFrameChg chg="add mod">
          <ac:chgData name="Haynes, Malcolm COL" userId="d7d506b2-553a-44fe-8bc0-6333d9ab3b67" providerId="ADAL" clId="{102846F5-3A30-4DD9-81B2-5046B2E2AB29}" dt="2024-10-17T14:10:59.277" v="788"/>
          <ac:graphicFrameMkLst>
            <pc:docMk/>
            <pc:sldMk cId="1917203695" sldId="1981"/>
            <ac:graphicFrameMk id="9" creationId="{F571D21B-42C6-F09C-46D0-2552CC32F492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4:11:21.984" v="796"/>
          <ac:graphicFrameMkLst>
            <pc:docMk/>
            <pc:sldMk cId="1917203695" sldId="1981"/>
            <ac:graphicFrameMk id="11" creationId="{ECCAA42B-2B65-4305-ED82-91E4DC7036E3}"/>
          </ac:graphicFrameMkLst>
        </pc:graphicFrameChg>
        <pc:picChg chg="del">
          <ac:chgData name="Haynes, Malcolm COL" userId="d7d506b2-553a-44fe-8bc0-6333d9ab3b67" providerId="ADAL" clId="{102846F5-3A30-4DD9-81B2-5046B2E2AB29}" dt="2024-10-17T14:10:53.709" v="784" actId="478"/>
          <ac:picMkLst>
            <pc:docMk/>
            <pc:sldMk cId="1917203695" sldId="1981"/>
            <ac:picMk id="8" creationId="{3E816DF7-CEEB-0E95-EC79-27923DCA5905}"/>
          </ac:picMkLst>
        </pc:picChg>
        <pc:picChg chg="add mod">
          <ac:chgData name="Haynes, Malcolm COL" userId="d7d506b2-553a-44fe-8bc0-6333d9ab3b67" providerId="ADAL" clId="{102846F5-3A30-4DD9-81B2-5046B2E2AB29}" dt="2024-10-17T14:11:48.725" v="802" actId="14100"/>
          <ac:picMkLst>
            <pc:docMk/>
            <pc:sldMk cId="1917203695" sldId="1981"/>
            <ac:picMk id="10" creationId="{7BDD6B1A-E415-2D16-882C-6F6684B9073D}"/>
          </ac:picMkLst>
        </pc:picChg>
        <pc:picChg chg="add mod">
          <ac:chgData name="Haynes, Malcolm COL" userId="d7d506b2-553a-44fe-8bc0-6333d9ab3b67" providerId="ADAL" clId="{102846F5-3A30-4DD9-81B2-5046B2E2AB29}" dt="2024-10-17T14:11:54.673" v="804" actId="1076"/>
          <ac:picMkLst>
            <pc:docMk/>
            <pc:sldMk cId="1917203695" sldId="1981"/>
            <ac:picMk id="12" creationId="{E0481BAD-0636-2C76-3EFE-C3917F906156}"/>
          </ac:picMkLst>
        </pc:picChg>
      </pc:sldChg>
      <pc:sldChg chg="modSp add del mod">
        <pc:chgData name="Haynes, Malcolm COL" userId="d7d506b2-553a-44fe-8bc0-6333d9ab3b67" providerId="ADAL" clId="{102846F5-3A30-4DD9-81B2-5046B2E2AB29}" dt="2024-10-17T14:15:54.357" v="805" actId="47"/>
        <pc:sldMkLst>
          <pc:docMk/>
          <pc:sldMk cId="308143355" sldId="1982"/>
        </pc:sldMkLst>
        <pc:spChg chg="mod">
          <ac:chgData name="Haynes, Malcolm COL" userId="d7d506b2-553a-44fe-8bc0-6333d9ab3b67" providerId="ADAL" clId="{102846F5-3A30-4DD9-81B2-5046B2E2AB29}" dt="2024-10-17T13:59:35.608" v="781" actId="20577"/>
          <ac:spMkLst>
            <pc:docMk/>
            <pc:sldMk cId="308143355" sldId="1982"/>
            <ac:spMk id="2" creationId="{5F00CD28-CA65-A381-C894-29604789000B}"/>
          </ac:spMkLst>
        </pc:spChg>
      </pc:sldChg>
      <pc:sldChg chg="add">
        <pc:chgData name="Haynes, Malcolm COL" userId="d7d506b2-553a-44fe-8bc0-6333d9ab3b67" providerId="ADAL" clId="{102846F5-3A30-4DD9-81B2-5046B2E2AB29}" dt="2024-10-17T14:04:10.770" v="782"/>
        <pc:sldMkLst>
          <pc:docMk/>
          <pc:sldMk cId="3204723026" sldId="1983"/>
        </pc:sldMkLst>
      </pc:sldChg>
      <pc:sldChg chg="addSp delSp modSp add mod">
        <pc:chgData name="Haynes, Malcolm COL" userId="d7d506b2-553a-44fe-8bc0-6333d9ab3b67" providerId="ADAL" clId="{102846F5-3A30-4DD9-81B2-5046B2E2AB29}" dt="2024-10-17T14:17:25.566" v="832" actId="14100"/>
        <pc:sldMkLst>
          <pc:docMk/>
          <pc:sldMk cId="1999615950" sldId="1984"/>
        </pc:sldMkLst>
        <pc:spChg chg="mod">
          <ac:chgData name="Haynes, Malcolm COL" userId="d7d506b2-553a-44fe-8bc0-6333d9ab3b67" providerId="ADAL" clId="{102846F5-3A30-4DD9-81B2-5046B2E2AB29}" dt="2024-10-17T14:16:25.881" v="808" actId="20577"/>
          <ac:spMkLst>
            <pc:docMk/>
            <pc:sldMk cId="1999615950" sldId="1984"/>
            <ac:spMk id="2" creationId="{5F00CD28-CA65-A381-C894-29604789000B}"/>
          </ac:spMkLst>
        </pc:spChg>
        <pc:spChg chg="add del">
          <ac:chgData name="Haynes, Malcolm COL" userId="d7d506b2-553a-44fe-8bc0-6333d9ab3b67" providerId="ADAL" clId="{102846F5-3A30-4DD9-81B2-5046B2E2AB29}" dt="2024-10-17T14:16:51.859" v="818"/>
          <ac:spMkLst>
            <pc:docMk/>
            <pc:sldMk cId="1999615950" sldId="1984"/>
            <ac:spMk id="3" creationId="{A4765B8A-5371-F58E-B956-C2C6DEC4E51B}"/>
          </ac:spMkLst>
        </pc:spChg>
        <pc:graphicFrameChg chg="add mod">
          <ac:chgData name="Haynes, Malcolm COL" userId="d7d506b2-553a-44fe-8bc0-6333d9ab3b67" providerId="ADAL" clId="{102846F5-3A30-4DD9-81B2-5046B2E2AB29}" dt="2024-10-17T14:16:41.664" v="812"/>
          <ac:graphicFrameMkLst>
            <pc:docMk/>
            <pc:sldMk cId="1999615950" sldId="1984"/>
            <ac:graphicFrameMk id="8" creationId="{489FC9BE-53B1-BCAE-9E33-9BE0C45236EA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4:16:51.859" v="818"/>
          <ac:graphicFrameMkLst>
            <pc:docMk/>
            <pc:sldMk cId="1999615950" sldId="1984"/>
            <ac:graphicFrameMk id="11" creationId="{07D95912-00E1-79CA-BB59-493F14AC488E}"/>
          </ac:graphicFrameMkLst>
        </pc:graphicFrameChg>
        <pc:picChg chg="add mod">
          <ac:chgData name="Haynes, Malcolm COL" userId="d7d506b2-553a-44fe-8bc0-6333d9ab3b67" providerId="ADAL" clId="{102846F5-3A30-4DD9-81B2-5046B2E2AB29}" dt="2024-10-17T14:17:25.566" v="832" actId="14100"/>
          <ac:picMkLst>
            <pc:docMk/>
            <pc:sldMk cId="1999615950" sldId="1984"/>
            <ac:picMk id="9" creationId="{F745860E-C702-7C43-7DC7-55594AB03CB1}"/>
          </ac:picMkLst>
        </pc:picChg>
        <pc:picChg chg="del">
          <ac:chgData name="Haynes, Malcolm COL" userId="d7d506b2-553a-44fe-8bc0-6333d9ab3b67" providerId="ADAL" clId="{102846F5-3A30-4DD9-81B2-5046B2E2AB29}" dt="2024-10-17T14:16:43.071" v="814" actId="478"/>
          <ac:picMkLst>
            <pc:docMk/>
            <pc:sldMk cId="1999615950" sldId="1984"/>
            <ac:picMk id="12" creationId="{E0481BAD-0636-2C76-3EFE-C3917F906156}"/>
          </ac:picMkLst>
        </pc:picChg>
        <pc:picChg chg="add mod">
          <ac:chgData name="Haynes, Malcolm COL" userId="d7d506b2-553a-44fe-8bc0-6333d9ab3b67" providerId="ADAL" clId="{102846F5-3A30-4DD9-81B2-5046B2E2AB29}" dt="2024-10-17T14:17:20.480" v="830" actId="1076"/>
          <ac:picMkLst>
            <pc:docMk/>
            <pc:sldMk cId="1999615950" sldId="1984"/>
            <ac:picMk id="13" creationId="{5BC7128C-0AD6-2891-F6E5-4A8CF59FDDCB}"/>
          </ac:picMkLst>
        </pc:picChg>
      </pc:sldChg>
      <pc:sldChg chg="addSp delSp modSp add mod setBg">
        <pc:chgData name="Haynes, Malcolm COL" userId="d7d506b2-553a-44fe-8bc0-6333d9ab3b67" providerId="ADAL" clId="{102846F5-3A30-4DD9-81B2-5046B2E2AB29}" dt="2024-10-17T14:31:47.366" v="866" actId="1076"/>
        <pc:sldMkLst>
          <pc:docMk/>
          <pc:sldMk cId="4238565819" sldId="1985"/>
        </pc:sldMkLst>
        <pc:spChg chg="mod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2" creationId="{5F00CD28-CA65-A381-C894-29604789000B}"/>
          </ac:spMkLst>
        </pc:spChg>
        <pc:spChg chg="add del">
          <ac:chgData name="Haynes, Malcolm COL" userId="d7d506b2-553a-44fe-8bc0-6333d9ab3b67" providerId="ADAL" clId="{102846F5-3A30-4DD9-81B2-5046B2E2AB29}" dt="2024-10-17T14:25:27.771" v="856" actId="478"/>
          <ac:spMkLst>
            <pc:docMk/>
            <pc:sldMk cId="4238565819" sldId="1985"/>
            <ac:spMk id="3" creationId="{A4765B8A-5371-F58E-B956-C2C6DEC4E51B}"/>
          </ac:spMkLst>
        </pc:spChg>
        <pc:spChg chg="add del">
          <ac:chgData name="Haynes, Malcolm COL" userId="d7d506b2-553a-44fe-8bc0-6333d9ab3b67" providerId="ADAL" clId="{102846F5-3A30-4DD9-81B2-5046B2E2AB29}" dt="2024-10-17T14:25:27.771" v="856" actId="478"/>
          <ac:spMkLst>
            <pc:docMk/>
            <pc:sldMk cId="4238565819" sldId="1985"/>
            <ac:spMk id="4" creationId="{1AEEE746-09DF-EC00-6E9E-C49159BF59E5}"/>
          </ac:spMkLst>
        </pc:spChg>
        <pc:spChg chg="mod ord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5" creationId="{5D942256-0580-6016-3D12-3D7AA002206C}"/>
          </ac:spMkLst>
        </pc:spChg>
        <pc:spChg chg="mod ord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6" creationId="{F3604C21-E6D6-C48F-7EC3-B265295AD7DD}"/>
          </ac:spMkLst>
        </pc:spChg>
        <pc:spChg chg="mod ord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7" creationId="{D11DCAF9-F756-569B-C2C5-988C19017283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16" creationId="{C43A114B-CAF8-402E-A898-DEE2C2022EBD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18" creationId="{64E68BB1-DCF6-49AB-8FF1-7E68DCBCD111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20" creationId="{DA9B8539-604B-420E-BA1B-0A2E64CD7C72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22" creationId="{7236CAA2-54C3-4136-B0CC-6837B14D8143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24" creationId="{40F86E67-9E86-453F-92BC-648189829C2F}"/>
          </ac:spMkLst>
        </pc:spChg>
        <pc:spChg chg="add del">
          <ac:chgData name="Haynes, Malcolm COL" userId="d7d506b2-553a-44fe-8bc0-6333d9ab3b67" providerId="ADAL" clId="{102846F5-3A30-4DD9-81B2-5046B2E2AB29}" dt="2024-10-17T14:24:57.362" v="851" actId="26606"/>
          <ac:spMkLst>
            <pc:docMk/>
            <pc:sldMk cId="4238565819" sldId="1985"/>
            <ac:spMk id="26" creationId="{F73C5439-21D4-46F3-9CF4-FF1CE786FF15}"/>
          </ac:spMkLst>
        </pc:spChg>
        <pc:graphicFrameChg chg="add mod">
          <ac:chgData name="Haynes, Malcolm COL" userId="d7d506b2-553a-44fe-8bc0-6333d9ab3b67" providerId="ADAL" clId="{102846F5-3A30-4DD9-81B2-5046B2E2AB29}" dt="2024-10-17T14:24:46.910" v="847"/>
          <ac:graphicFrameMkLst>
            <pc:docMk/>
            <pc:sldMk cId="4238565819" sldId="1985"/>
            <ac:graphicFrameMk id="8" creationId="{816E0CB3-4EE2-1E67-1200-8761F99AC035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4:25:06.324" v="854"/>
          <ac:graphicFrameMkLst>
            <pc:docMk/>
            <pc:sldMk cId="4238565819" sldId="1985"/>
            <ac:graphicFrameMk id="12" creationId="{3BF035A8-3CAB-CDD2-4F3B-DED1A916BCD8}"/>
          </ac:graphicFrameMkLst>
        </pc:graphicFrameChg>
        <pc:graphicFrameChg chg="add mod">
          <ac:chgData name="Haynes, Malcolm COL" userId="d7d506b2-553a-44fe-8bc0-6333d9ab3b67" providerId="ADAL" clId="{102846F5-3A30-4DD9-81B2-5046B2E2AB29}" dt="2024-10-17T14:31:26.595" v="860"/>
          <ac:graphicFrameMkLst>
            <pc:docMk/>
            <pc:sldMk cId="4238565819" sldId="1985"/>
            <ac:graphicFrameMk id="15" creationId="{8A979B82-CA21-8397-99B4-0890098B26E7}"/>
          </ac:graphicFrameMkLst>
        </pc:graphicFrameChg>
        <pc:picChg chg="del">
          <ac:chgData name="Haynes, Malcolm COL" userId="d7d506b2-553a-44fe-8bc0-6333d9ab3b67" providerId="ADAL" clId="{102846F5-3A30-4DD9-81B2-5046B2E2AB29}" dt="2024-10-17T14:24:41.836" v="844" actId="478"/>
          <ac:picMkLst>
            <pc:docMk/>
            <pc:sldMk cId="4238565819" sldId="1985"/>
            <ac:picMk id="9" creationId="{F745860E-C702-7C43-7DC7-55594AB03CB1}"/>
          </ac:picMkLst>
        </pc:picChg>
        <pc:picChg chg="del">
          <ac:chgData name="Haynes, Malcolm COL" userId="d7d506b2-553a-44fe-8bc0-6333d9ab3b67" providerId="ADAL" clId="{102846F5-3A30-4DD9-81B2-5046B2E2AB29}" dt="2024-10-17T14:24:43.139" v="845" actId="478"/>
          <ac:picMkLst>
            <pc:docMk/>
            <pc:sldMk cId="4238565819" sldId="1985"/>
            <ac:picMk id="10" creationId="{7BDD6B1A-E415-2D16-882C-6F6684B9073D}"/>
          </ac:picMkLst>
        </pc:picChg>
        <pc:picChg chg="add mod">
          <ac:chgData name="Haynes, Malcolm COL" userId="d7d506b2-553a-44fe-8bc0-6333d9ab3b67" providerId="ADAL" clId="{102846F5-3A30-4DD9-81B2-5046B2E2AB29}" dt="2024-10-17T14:24:57.362" v="851" actId="26606"/>
          <ac:picMkLst>
            <pc:docMk/>
            <pc:sldMk cId="4238565819" sldId="1985"/>
            <ac:picMk id="11" creationId="{93B9B2E9-F659-CD57-98B6-0D47506C8B56}"/>
          </ac:picMkLst>
        </pc:picChg>
        <pc:picChg chg="del">
          <ac:chgData name="Haynes, Malcolm COL" userId="d7d506b2-553a-44fe-8bc0-6333d9ab3b67" providerId="ADAL" clId="{102846F5-3A30-4DD9-81B2-5046B2E2AB29}" dt="2024-10-17T14:24:41.836" v="844" actId="478"/>
          <ac:picMkLst>
            <pc:docMk/>
            <pc:sldMk cId="4238565819" sldId="1985"/>
            <ac:picMk id="13" creationId="{5BC7128C-0AD6-2891-F6E5-4A8CF59FDDCB}"/>
          </ac:picMkLst>
        </pc:picChg>
        <pc:picChg chg="add del mod">
          <ac:chgData name="Haynes, Malcolm COL" userId="d7d506b2-553a-44fe-8bc0-6333d9ab3b67" providerId="ADAL" clId="{102846F5-3A30-4DD9-81B2-5046B2E2AB29}" dt="2024-10-17T14:31:24.836" v="859" actId="478"/>
          <ac:picMkLst>
            <pc:docMk/>
            <pc:sldMk cId="4238565819" sldId="1985"/>
            <ac:picMk id="14" creationId="{59958AB3-6049-498D-7451-1ED871332691}"/>
          </ac:picMkLst>
        </pc:picChg>
        <pc:picChg chg="add mod">
          <ac:chgData name="Haynes, Malcolm COL" userId="d7d506b2-553a-44fe-8bc0-6333d9ab3b67" providerId="ADAL" clId="{102846F5-3A30-4DD9-81B2-5046B2E2AB29}" dt="2024-10-17T14:31:47.366" v="866" actId="1076"/>
          <ac:picMkLst>
            <pc:docMk/>
            <pc:sldMk cId="4238565819" sldId="1985"/>
            <ac:picMk id="17" creationId="{610DEECF-0BB7-F4CA-4A64-23BEA6D1B13A}"/>
          </ac:picMkLst>
        </pc:picChg>
      </pc:sldChg>
    </pc:docChg>
  </pc:docChgLst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FD1E916A-D8BD-4E87-81FB-6DE75D56C1CC}"/>
    <pc:docChg chg="undo custSel addSld delSld modSld">
      <pc:chgData name="Shafer, Ethan H MAJ" userId="505e747c-87be-44c0-94c2-fc4c31a873c1" providerId="ADAL" clId="{FD1E916A-D8BD-4E87-81FB-6DE75D56C1CC}" dt="2024-07-21T23:47:52.878" v="1593" actId="20577"/>
      <pc:docMkLst>
        <pc:docMk/>
      </pc:docMkLst>
      <pc:sldChg chg="modSp mod">
        <pc:chgData name="Shafer, Ethan H MAJ" userId="505e747c-87be-44c0-94c2-fc4c31a873c1" providerId="ADAL" clId="{FD1E916A-D8BD-4E87-81FB-6DE75D56C1CC}" dt="2024-07-21T04:01:06.338" v="4"/>
        <pc:sldMkLst>
          <pc:docMk/>
          <pc:sldMk cId="1277706378" sldId="429"/>
        </pc:sldMkLst>
        <pc:spChg chg="mod">
          <ac:chgData name="Shafer, Ethan H MAJ" userId="505e747c-87be-44c0-94c2-fc4c31a873c1" providerId="ADAL" clId="{FD1E916A-D8BD-4E87-81FB-6DE75D56C1CC}" dt="2024-07-21T04:01:06.338" v="4"/>
          <ac:spMkLst>
            <pc:docMk/>
            <pc:sldMk cId="1277706378" sldId="429"/>
            <ac:spMk id="3" creationId="{D19F0797-8975-980B-1DFB-53543119FFB6}"/>
          </ac:spMkLst>
        </pc:spChg>
      </pc:sldChg>
      <pc:sldChg chg="modSp del mod">
        <pc:chgData name="Shafer, Ethan H MAJ" userId="505e747c-87be-44c0-94c2-fc4c31a873c1" providerId="ADAL" clId="{FD1E916A-D8BD-4E87-81FB-6DE75D56C1CC}" dt="2024-07-21T04:06:03.030" v="31" actId="47"/>
        <pc:sldMkLst>
          <pc:docMk/>
          <pc:sldMk cId="628283176" sldId="457"/>
        </pc:sldMkLst>
        <pc:spChg chg="mod">
          <ac:chgData name="Shafer, Ethan H MAJ" userId="505e747c-87be-44c0-94c2-fc4c31a873c1" providerId="ADAL" clId="{FD1E916A-D8BD-4E87-81FB-6DE75D56C1CC}" dt="2024-07-21T04:01:17.031" v="15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mod modAnim">
        <pc:chgData name="Shafer, Ethan H MAJ" userId="505e747c-87be-44c0-94c2-fc4c31a873c1" providerId="ADAL" clId="{FD1E916A-D8BD-4E87-81FB-6DE75D56C1CC}" dt="2024-07-21T04:31:08.685" v="406"/>
        <pc:sldMkLst>
          <pc:docMk/>
          <pc:sldMk cId="3150637941" sldId="458"/>
        </pc:sldMkLst>
        <pc:spChg chg="add del mod">
          <ac:chgData name="Shafer, Ethan H MAJ" userId="505e747c-87be-44c0-94c2-fc4c31a873c1" providerId="ADAL" clId="{FD1E916A-D8BD-4E87-81FB-6DE75D56C1CC}" dt="2024-07-21T04:05:56.201" v="19"/>
          <ac:spMkLst>
            <pc:docMk/>
            <pc:sldMk cId="3150637941" sldId="458"/>
            <ac:spMk id="2" creationId="{F9D7109D-C6C1-9005-D52D-21E5008157B7}"/>
          </ac:spMkLst>
        </pc:spChg>
        <pc:spChg chg="add del mod">
          <ac:chgData name="Shafer, Ethan H MAJ" userId="505e747c-87be-44c0-94c2-fc4c31a873c1" providerId="ADAL" clId="{FD1E916A-D8BD-4E87-81FB-6DE75D56C1CC}" dt="2024-07-21T04:28:52.076" v="309"/>
          <ac:spMkLst>
            <pc:docMk/>
            <pc:sldMk cId="3150637941" sldId="458"/>
            <ac:spMk id="3" creationId="{DAA42A8A-0D04-3B3A-E11A-A4183F40ED76}"/>
          </ac:spMkLst>
        </pc:spChg>
        <pc:spChg chg="add mod">
          <ac:chgData name="Shafer, Ethan H MAJ" userId="505e747c-87be-44c0-94c2-fc4c31a873c1" providerId="ADAL" clId="{FD1E916A-D8BD-4E87-81FB-6DE75D56C1CC}" dt="2024-07-21T04:30:31.549" v="387" actId="1076"/>
          <ac:spMkLst>
            <pc:docMk/>
            <pc:sldMk cId="3150637941" sldId="458"/>
            <ac:spMk id="7" creationId="{4EA2F0D4-41A6-02B0-FF49-E200092D1518}"/>
          </ac:spMkLst>
        </pc:spChg>
        <pc:spChg chg="add mod">
          <ac:chgData name="Shafer, Ethan H MAJ" userId="505e747c-87be-44c0-94c2-fc4c31a873c1" providerId="ADAL" clId="{FD1E916A-D8BD-4E87-81FB-6DE75D56C1CC}" dt="2024-07-21T04:30:35.426" v="401" actId="1036"/>
          <ac:spMkLst>
            <pc:docMk/>
            <pc:sldMk cId="3150637941" sldId="458"/>
            <ac:spMk id="8" creationId="{BE2DE4E2-984A-B31D-6785-36362E641B36}"/>
          </ac:spMkLst>
        </pc:spChg>
        <pc:spChg chg="add mod">
          <ac:chgData name="Shafer, Ethan H MAJ" userId="505e747c-87be-44c0-94c2-fc4c31a873c1" providerId="ADAL" clId="{FD1E916A-D8BD-4E87-81FB-6DE75D56C1CC}" dt="2024-07-21T04:29:41.230" v="361"/>
          <ac:spMkLst>
            <pc:docMk/>
            <pc:sldMk cId="3150637941" sldId="458"/>
            <ac:spMk id="9" creationId="{F38F9499-78F7-F734-280C-AC5B92F6BC37}"/>
          </ac:spMkLst>
        </pc:spChg>
        <pc:spChg chg="add mod">
          <ac:chgData name="Shafer, Ethan H MAJ" userId="505e747c-87be-44c0-94c2-fc4c31a873c1" providerId="ADAL" clId="{FD1E916A-D8BD-4E87-81FB-6DE75D56C1CC}" dt="2024-07-21T04:30:25.444" v="385" actId="1076"/>
          <ac:spMkLst>
            <pc:docMk/>
            <pc:sldMk cId="3150637941" sldId="458"/>
            <ac:spMk id="10" creationId="{ADA1C267-1D74-49B3-8777-6E57E9AAD8C8}"/>
          </ac:spMkLst>
        </pc:spChg>
        <pc:spChg chg="add mod">
          <ac:chgData name="Shafer, Ethan H MAJ" userId="505e747c-87be-44c0-94c2-fc4c31a873c1" providerId="ADAL" clId="{FD1E916A-D8BD-4E87-81FB-6DE75D56C1CC}" dt="2024-07-21T04:30:54.393" v="403" actId="1076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FD1E916A-D8BD-4E87-81FB-6DE75D56C1CC}" dt="2024-07-21T04:06:00.036" v="30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FD1E916A-D8BD-4E87-81FB-6DE75D56C1CC}" dt="2024-07-21T04:15:23.315" v="219" actId="20577"/>
          <ac:spMkLst>
            <pc:docMk/>
            <pc:sldMk cId="3150637941" sldId="458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05:54.486" v="18" actId="478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FD1E916A-D8BD-4E87-81FB-6DE75D56C1CC}" dt="2024-07-21T04:23:45.474" v="307" actId="478"/>
          <ac:picMkLst>
            <pc:docMk/>
            <pc:sldMk cId="3150637941" sldId="458"/>
            <ac:picMk id="1026" creationId="{3781CD96-8C6C-CEA7-6E33-D5D19F58E0D4}"/>
          </ac:picMkLst>
        </pc:picChg>
      </pc:sldChg>
      <pc:sldChg chg="del modNotesTx">
        <pc:chgData name="Shafer, Ethan H MAJ" userId="505e747c-87be-44c0-94c2-fc4c31a873c1" providerId="ADAL" clId="{FD1E916A-D8BD-4E87-81FB-6DE75D56C1CC}" dt="2024-07-21T04:06:53.538" v="34" actId="47"/>
        <pc:sldMkLst>
          <pc:docMk/>
          <pc:sldMk cId="598676344" sldId="460"/>
        </pc:sldMkLst>
      </pc:sldChg>
      <pc:sldChg chg="del">
        <pc:chgData name="Shafer, Ethan H MAJ" userId="505e747c-87be-44c0-94c2-fc4c31a873c1" providerId="ADAL" clId="{FD1E916A-D8BD-4E87-81FB-6DE75D56C1CC}" dt="2024-07-21T04:06:54.070" v="35" actId="47"/>
        <pc:sldMkLst>
          <pc:docMk/>
          <pc:sldMk cId="1595023633" sldId="461"/>
        </pc:sldMkLst>
      </pc:sldChg>
      <pc:sldChg chg="del">
        <pc:chgData name="Shafer, Ethan H MAJ" userId="505e747c-87be-44c0-94c2-fc4c31a873c1" providerId="ADAL" clId="{FD1E916A-D8BD-4E87-81FB-6DE75D56C1CC}" dt="2024-07-21T04:06:54.538" v="36" actId="47"/>
        <pc:sldMkLst>
          <pc:docMk/>
          <pc:sldMk cId="395521512" sldId="464"/>
        </pc:sldMkLst>
      </pc:sldChg>
      <pc:sldChg chg="modSp mod">
        <pc:chgData name="Shafer, Ethan H MAJ" userId="505e747c-87be-44c0-94c2-fc4c31a873c1" providerId="ADAL" clId="{FD1E916A-D8BD-4E87-81FB-6DE75D56C1CC}" dt="2024-07-21T04:08:55.578" v="110" actId="115"/>
        <pc:sldMkLst>
          <pc:docMk/>
          <pc:sldMk cId="3278906587" sldId="465"/>
        </pc:sldMkLst>
        <pc:spChg chg="mod">
          <ac:chgData name="Shafer, Ethan H MAJ" userId="505e747c-87be-44c0-94c2-fc4c31a873c1" providerId="ADAL" clId="{FD1E916A-D8BD-4E87-81FB-6DE75D56C1CC}" dt="2024-07-21T04:07:02.348" v="57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FD1E916A-D8BD-4E87-81FB-6DE75D56C1CC}" dt="2024-07-21T04:08:55.578" v="110" actId="115"/>
          <ac:spMkLst>
            <pc:docMk/>
            <pc:sldMk cId="3278906587" sldId="465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394728835" sldId="466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908757530" sldId="467"/>
        </pc:sldMkLst>
      </pc:sldChg>
      <pc:sldChg chg="del">
        <pc:chgData name="Shafer, Ethan H MAJ" userId="505e747c-87be-44c0-94c2-fc4c31a873c1" providerId="ADAL" clId="{FD1E916A-D8BD-4E87-81FB-6DE75D56C1CC}" dt="2024-07-21T04:14:21.645" v="111" actId="47"/>
        <pc:sldMkLst>
          <pc:docMk/>
          <pc:sldMk cId="1647261180" sldId="468"/>
        </pc:sldMkLst>
      </pc:sldChg>
      <pc:sldChg chg="del">
        <pc:chgData name="Shafer, Ethan H MAJ" userId="505e747c-87be-44c0-94c2-fc4c31a873c1" providerId="ADAL" clId="{FD1E916A-D8BD-4E87-81FB-6DE75D56C1CC}" dt="2024-07-21T04:50:14.761" v="678" actId="47"/>
        <pc:sldMkLst>
          <pc:docMk/>
          <pc:sldMk cId="2716075176" sldId="469"/>
        </pc:sldMkLst>
      </pc:sldChg>
      <pc:sldChg chg="addSp modSp mod">
        <pc:chgData name="Shafer, Ethan H MAJ" userId="505e747c-87be-44c0-94c2-fc4c31a873c1" providerId="ADAL" clId="{FD1E916A-D8BD-4E87-81FB-6DE75D56C1CC}" dt="2024-07-21T23:46:09.511" v="1425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FD1E916A-D8BD-4E87-81FB-6DE75D56C1CC}" dt="2024-07-21T23:46:09.511" v="1425" actId="20577"/>
          <ac:spMkLst>
            <pc:docMk/>
            <pc:sldMk cId="1957553010" sldId="470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34.387" v="1336"/>
          <ac:picMkLst>
            <pc:docMk/>
            <pc:sldMk cId="1957553010" sldId="470"/>
            <ac:picMk id="6" creationId="{E157C50C-4465-DDD1-7174-553C96445DC3}"/>
          </ac:picMkLst>
        </pc:picChg>
      </pc:sldChg>
      <pc:sldChg chg="modSp mod">
        <pc:chgData name="Shafer, Ethan H MAJ" userId="505e747c-87be-44c0-94c2-fc4c31a873c1" providerId="ADAL" clId="{FD1E916A-D8BD-4E87-81FB-6DE75D56C1CC}" dt="2024-07-21T04:57:08.322" v="711" actId="20577"/>
        <pc:sldMkLst>
          <pc:docMk/>
          <pc:sldMk cId="3668879358" sldId="471"/>
        </pc:sldMkLst>
        <pc:spChg chg="mod">
          <ac:chgData name="Shafer, Ethan H MAJ" userId="505e747c-87be-44c0-94c2-fc4c31a873c1" providerId="ADAL" clId="{FD1E916A-D8BD-4E87-81FB-6DE75D56C1CC}" dt="2024-07-21T04:57:08.322" v="711" actId="20577"/>
          <ac:spMkLst>
            <pc:docMk/>
            <pc:sldMk cId="3668879358" sldId="471"/>
            <ac:spMk id="7" creationId="{5424C8D7-54C4-2594-F5AC-5CDA63582309}"/>
          </ac:spMkLst>
        </pc:spChg>
      </pc:sldChg>
      <pc:sldChg chg="modSp mod">
        <pc:chgData name="Shafer, Ethan H MAJ" userId="505e747c-87be-44c0-94c2-fc4c31a873c1" providerId="ADAL" clId="{FD1E916A-D8BD-4E87-81FB-6DE75D56C1CC}" dt="2024-07-21T05:00:17.304" v="1138" actId="20577"/>
        <pc:sldMkLst>
          <pc:docMk/>
          <pc:sldMk cId="1816763451" sldId="472"/>
        </pc:sldMkLst>
        <pc:spChg chg="mod">
          <ac:chgData name="Shafer, Ethan H MAJ" userId="505e747c-87be-44c0-94c2-fc4c31a873c1" providerId="ADAL" clId="{FD1E916A-D8BD-4E87-81FB-6DE75D56C1CC}" dt="2024-07-21T04:57:19.897" v="734" actId="20577"/>
          <ac:spMkLst>
            <pc:docMk/>
            <pc:sldMk cId="1816763451" sldId="472"/>
            <ac:spMk id="7" creationId="{62DDF913-B3FD-C89D-4B57-E34330E8C824}"/>
          </ac:spMkLst>
        </pc:spChg>
        <pc:spChg chg="mod">
          <ac:chgData name="Shafer, Ethan H MAJ" userId="505e747c-87be-44c0-94c2-fc4c31a873c1" providerId="ADAL" clId="{FD1E916A-D8BD-4E87-81FB-6DE75D56C1CC}" dt="2024-07-21T05:00:17.304" v="1138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del">
        <pc:chgData name="Shafer, Ethan H MAJ" userId="505e747c-87be-44c0-94c2-fc4c31a873c1" providerId="ADAL" clId="{FD1E916A-D8BD-4E87-81FB-6DE75D56C1CC}" dt="2024-07-21T05:01:58.400" v="1215" actId="47"/>
        <pc:sldMkLst>
          <pc:docMk/>
          <pc:sldMk cId="2010125276" sldId="475"/>
        </pc:sldMkLst>
      </pc:sldChg>
      <pc:sldChg chg="del">
        <pc:chgData name="Shafer, Ethan H MAJ" userId="505e747c-87be-44c0-94c2-fc4c31a873c1" providerId="ADAL" clId="{FD1E916A-D8BD-4E87-81FB-6DE75D56C1CC}" dt="2024-07-21T05:01:59.275" v="1216" actId="47"/>
        <pc:sldMkLst>
          <pc:docMk/>
          <pc:sldMk cId="1378657181" sldId="477"/>
        </pc:sldMkLst>
      </pc:sldChg>
      <pc:sldChg chg="addSp delSp modSp mod delAnim modAnim">
        <pc:chgData name="Shafer, Ethan H MAJ" userId="505e747c-87be-44c0-94c2-fc4c31a873c1" providerId="ADAL" clId="{FD1E916A-D8BD-4E87-81FB-6DE75D56C1CC}" dt="2024-07-21T05:24:56.918" v="132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FD1E916A-D8BD-4E87-81FB-6DE75D56C1CC}" dt="2024-07-21T04:59:02.663" v="1000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FD1E916A-D8BD-4E87-81FB-6DE75D56C1CC}" dt="2024-07-21T05:24:56.918" v="1323" actId="20577"/>
          <ac:spMkLst>
            <pc:docMk/>
            <pc:sldMk cId="1851776742" sldId="478"/>
            <ac:spMk id="3" creationId="{7A73C99B-4B87-8627-97A6-9F0CD0A4C7B4}"/>
          </ac:spMkLst>
        </pc:spChg>
        <pc:spChg chg="add del mod">
          <ac:chgData name="Shafer, Ethan H MAJ" userId="505e747c-87be-44c0-94c2-fc4c31a873c1" providerId="ADAL" clId="{FD1E916A-D8BD-4E87-81FB-6DE75D56C1CC}" dt="2024-07-21T04:59:06.989" v="1002" actId="478"/>
          <ac:spMkLst>
            <pc:docMk/>
            <pc:sldMk cId="1851776742" sldId="478"/>
            <ac:spMk id="7" creationId="{4FD123AD-A1C8-33BD-A96A-DE3E4317EC34}"/>
          </ac:spMkLst>
        </pc:spChg>
        <pc:spChg chg="add mod">
          <ac:chgData name="Shafer, Ethan H MAJ" userId="505e747c-87be-44c0-94c2-fc4c31a873c1" providerId="ADAL" clId="{FD1E916A-D8BD-4E87-81FB-6DE75D56C1CC}" dt="2024-07-21T05:01:18.158" v="1211" actId="20577"/>
          <ac:spMkLst>
            <pc:docMk/>
            <pc:sldMk cId="1851776742" sldId="478"/>
            <ac:spMk id="8" creationId="{1B3D1BAC-A97D-AD8F-6B1C-7CCE6880AFAD}"/>
          </ac:spMkLst>
        </pc:spChg>
        <pc:spChg chg="add del mod">
          <ac:chgData name="Shafer, Ethan H MAJ" userId="505e747c-87be-44c0-94c2-fc4c31a873c1" providerId="ADAL" clId="{FD1E916A-D8BD-4E87-81FB-6DE75D56C1CC}" dt="2024-07-21T05:01:55.842" v="1214" actId="478"/>
          <ac:spMkLst>
            <pc:docMk/>
            <pc:sldMk cId="1851776742" sldId="478"/>
            <ac:spMk id="9" creationId="{5B15CCA3-6412-2C94-8C8B-26B5CF1C52DB}"/>
          </ac:spMkLst>
        </pc:spChg>
        <pc:spChg chg="mod">
          <ac:chgData name="Shafer, Ethan H MAJ" userId="505e747c-87be-44c0-94c2-fc4c31a873c1" providerId="ADAL" clId="{FD1E916A-D8BD-4E87-81FB-6DE75D56C1CC}" dt="2024-07-21T05:00:38.394" v="1160" actId="20577"/>
          <ac:spMkLst>
            <pc:docMk/>
            <pc:sldMk cId="1851776742" sldId="478"/>
            <ac:spMk id="10" creationId="{C5002D26-6AAC-BA2C-6B07-7F223FC3565E}"/>
          </ac:spMkLst>
        </pc:spChg>
        <pc:picChg chg="del">
          <ac:chgData name="Shafer, Ethan H MAJ" userId="505e747c-87be-44c0-94c2-fc4c31a873c1" providerId="ADAL" clId="{FD1E916A-D8BD-4E87-81FB-6DE75D56C1CC}" dt="2024-07-21T04:59:04.551" v="1001" actId="478"/>
          <ac:picMkLst>
            <pc:docMk/>
            <pc:sldMk cId="1851776742" sldId="478"/>
            <ac:picMk id="10245" creationId="{7CAE0C74-B36D-349E-4336-8FAB5EC9816D}"/>
          </ac:picMkLst>
        </pc:picChg>
      </pc:sldChg>
      <pc:sldChg chg="del">
        <pc:chgData name="Shafer, Ethan H MAJ" userId="505e747c-87be-44c0-94c2-fc4c31a873c1" providerId="ADAL" clId="{FD1E916A-D8BD-4E87-81FB-6DE75D56C1CC}" dt="2024-07-21T05:02:01.447" v="1217" actId="47"/>
        <pc:sldMkLst>
          <pc:docMk/>
          <pc:sldMk cId="4109320929" sldId="479"/>
        </pc:sldMkLst>
      </pc:sldChg>
      <pc:sldChg chg="del">
        <pc:chgData name="Shafer, Ethan H MAJ" userId="505e747c-87be-44c0-94c2-fc4c31a873c1" providerId="ADAL" clId="{FD1E916A-D8BD-4E87-81FB-6DE75D56C1CC}" dt="2024-07-21T23:39:07.900" v="1325" actId="47"/>
        <pc:sldMkLst>
          <pc:docMk/>
          <pc:sldMk cId="615637303" sldId="480"/>
        </pc:sldMkLst>
      </pc:sldChg>
      <pc:sldChg chg="addSp delSp modSp add mod setBg">
        <pc:chgData name="Shafer, Ethan H MAJ" userId="505e747c-87be-44c0-94c2-fc4c31a873c1" providerId="ADAL" clId="{FD1E916A-D8BD-4E87-81FB-6DE75D56C1CC}" dt="2024-07-21T04:44:13.263" v="505" actId="20577"/>
        <pc:sldMkLst>
          <pc:docMk/>
          <pc:sldMk cId="1991350158" sldId="481"/>
        </pc:sldMkLst>
        <pc:spChg chg="add del mod">
          <ac:chgData name="Shafer, Ethan H MAJ" userId="505e747c-87be-44c0-94c2-fc4c31a873c1" providerId="ADAL" clId="{FD1E916A-D8BD-4E87-81FB-6DE75D56C1CC}" dt="2024-07-21T04:42:52.581" v="407"/>
          <ac:spMkLst>
            <pc:docMk/>
            <pc:sldMk cId="1991350158" sldId="481"/>
            <ac:spMk id="2" creationId="{303F86BA-3FFA-CACB-4F47-9240CC8A04BA}"/>
          </ac:spMkLst>
        </pc:spChg>
        <pc:spChg chg="add mod">
          <ac:chgData name="Shafer, Ethan H MAJ" userId="505e747c-87be-44c0-94c2-fc4c31a873c1" providerId="ADAL" clId="{FD1E916A-D8BD-4E87-81FB-6DE75D56C1CC}" dt="2024-07-21T04:44:13.263" v="505" actId="20577"/>
          <ac:spMkLst>
            <pc:docMk/>
            <pc:sldMk cId="1991350158" sldId="481"/>
            <ac:spMk id="3" creationId="{E5970EF1-CFB2-FA1C-49E8-A1D565E46A50}"/>
          </ac:spMkLst>
        </pc:spChg>
        <pc:spChg chg="mod">
          <ac:chgData name="Shafer, Ethan H MAJ" userId="505e747c-87be-44c0-94c2-fc4c31a873c1" providerId="ADAL" clId="{FD1E916A-D8BD-4E87-81FB-6DE75D56C1CC}" dt="2024-07-21T04:22:43.623" v="305" actId="20577"/>
          <ac:spMkLst>
            <pc:docMk/>
            <pc:sldMk cId="1991350158" sldId="481"/>
            <ac:spMk id="15" creationId="{7AC6D202-2295-861C-72B9-29AE68DD2A54}"/>
          </ac:spMkLst>
        </pc:spChg>
        <pc:picChg chg="del">
          <ac:chgData name="Shafer, Ethan H MAJ" userId="505e747c-87be-44c0-94c2-fc4c31a873c1" providerId="ADAL" clId="{FD1E916A-D8BD-4E87-81FB-6DE75D56C1CC}" dt="2024-07-21T04:23:36.829" v="306" actId="478"/>
          <ac:picMkLst>
            <pc:docMk/>
            <pc:sldMk cId="1991350158" sldId="481"/>
            <ac:picMk id="1026" creationId="{3781CD96-8C6C-CEA7-6E33-D5D19F58E0D4}"/>
          </ac:picMkLst>
        </pc:picChg>
      </pc:sldChg>
      <pc:sldChg chg="addSp modSp add mod">
        <pc:chgData name="Shafer, Ethan H MAJ" userId="505e747c-87be-44c0-94c2-fc4c31a873c1" providerId="ADAL" clId="{FD1E916A-D8BD-4E87-81FB-6DE75D56C1CC}" dt="2024-07-21T23:47:52.878" v="1593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FD1E916A-D8BD-4E87-81FB-6DE75D56C1CC}" dt="2024-07-21T23:47:52.878" v="1593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FD1E916A-D8BD-4E87-81FB-6DE75D56C1CC}" dt="2024-07-21T23:45:18.890" v="1335" actId="1036"/>
          <ac:picMkLst>
            <pc:docMk/>
            <pc:sldMk cId="3548741993" sldId="482"/>
            <ac:picMk id="1026" creationId="{B6B4915E-2236-98C7-39D3-823785CE9634}"/>
          </ac:picMkLst>
        </pc:pic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19B10666-50C5-42F7-B923-B09B085358FE}"/>
    <pc:docChg chg="undo redo custSel addSld delSld modSld sldOrd">
      <pc:chgData name="Shafer, Ethan H MAJ" userId="505e747c-87be-44c0-94c2-fc4c31a873c1" providerId="ADAL" clId="{19B10666-50C5-42F7-B923-B09B085358FE}" dt="2024-07-22T04:04:30.707" v="3078"/>
      <pc:docMkLst>
        <pc:docMk/>
      </pc:docMkLst>
      <pc:sldChg chg="modSp mod">
        <pc:chgData name="Shafer, Ethan H MAJ" userId="505e747c-87be-44c0-94c2-fc4c31a873c1" providerId="ADAL" clId="{19B10666-50C5-42F7-B923-B09B085358FE}" dt="2024-07-22T00:28:20.219" v="9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19B10666-50C5-42F7-B923-B09B085358FE}" dt="2024-07-22T00:28:20.219" v="9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19B10666-50C5-42F7-B923-B09B085358FE}" dt="2024-07-22T00:30:23.288" v="58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19B10666-50C5-42F7-B923-B09B085358FE}" dt="2024-07-22T00:30:23.288" v="58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delAnim modAnim">
        <pc:chgData name="Shafer, Ethan H MAJ" userId="505e747c-87be-44c0-94c2-fc4c31a873c1" providerId="ADAL" clId="{19B10666-50C5-42F7-B923-B09B085358FE}" dt="2024-07-22T01:27:21.182" v="706" actId="20577"/>
        <pc:sldMkLst>
          <pc:docMk/>
          <pc:sldMk cId="3150637941" sldId="458"/>
        </pc:sldMkLst>
        <pc:spChg chg="add mod">
          <ac:chgData name="Shafer, Ethan H MAJ" userId="505e747c-87be-44c0-94c2-fc4c31a873c1" providerId="ADAL" clId="{19B10666-50C5-42F7-B923-B09B085358FE}" dt="2024-07-22T00:51:45.129" v="498" actId="20577"/>
          <ac:spMkLst>
            <pc:docMk/>
            <pc:sldMk cId="3150637941" sldId="458"/>
            <ac:spMk id="2" creationId="{E3274A80-183F-45E9-115B-9063748A0351}"/>
          </ac:spMkLst>
        </pc:spChg>
        <pc:spChg chg="mod">
          <ac:chgData name="Shafer, Ethan H MAJ" userId="505e747c-87be-44c0-94c2-fc4c31a873c1" providerId="ADAL" clId="{19B10666-50C5-42F7-B923-B09B085358FE}" dt="2024-07-22T00:42:23.789" v="346" actId="20577"/>
          <ac:spMkLst>
            <pc:docMk/>
            <pc:sldMk cId="3150637941" sldId="458"/>
            <ac:spMk id="7" creationId="{4EA2F0D4-41A6-02B0-FF49-E200092D1518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8" creationId="{BE2DE4E2-984A-B31D-6785-36362E641B36}"/>
          </ac:spMkLst>
        </pc:spChg>
        <pc:spChg chg="del">
          <ac:chgData name="Shafer, Ethan H MAJ" userId="505e747c-87be-44c0-94c2-fc4c31a873c1" providerId="ADAL" clId="{19B10666-50C5-42F7-B923-B09B085358FE}" dt="2024-07-22T00:40:34.059" v="168" actId="478"/>
          <ac:spMkLst>
            <pc:docMk/>
            <pc:sldMk cId="3150637941" sldId="458"/>
            <ac:spMk id="10" creationId="{ADA1C267-1D74-49B3-8777-6E57E9AAD8C8}"/>
          </ac:spMkLst>
        </pc:spChg>
        <pc:spChg chg="del">
          <ac:chgData name="Shafer, Ethan H MAJ" userId="505e747c-87be-44c0-94c2-fc4c31a873c1" providerId="ADAL" clId="{19B10666-50C5-42F7-B923-B09B085358FE}" dt="2024-07-22T00:40:30.038" v="167" actId="478"/>
          <ac:spMkLst>
            <pc:docMk/>
            <pc:sldMk cId="3150637941" sldId="458"/>
            <ac:spMk id="11" creationId="{B51512C5-DD11-56EE-0D53-60E5DE3B466C}"/>
          </ac:spMkLst>
        </pc:spChg>
        <pc:spChg chg="mod">
          <ac:chgData name="Shafer, Ethan H MAJ" userId="505e747c-87be-44c0-94c2-fc4c31a873c1" providerId="ADAL" clId="{19B10666-50C5-42F7-B923-B09B085358FE}" dt="2024-07-22T00:30:31.548" v="68" actId="20577"/>
          <ac:spMkLst>
            <pc:docMk/>
            <pc:sldMk cId="3150637941" sldId="458"/>
            <ac:spMk id="12" creationId="{B452439A-8D4D-E0C4-31F7-1E180723707F}"/>
          </ac:spMkLst>
        </pc:spChg>
        <pc:spChg chg="mod">
          <ac:chgData name="Shafer, Ethan H MAJ" userId="505e747c-87be-44c0-94c2-fc4c31a873c1" providerId="ADAL" clId="{19B10666-50C5-42F7-B923-B09B085358FE}" dt="2024-07-22T01:27:21.182" v="706" actId="20577"/>
          <ac:spMkLst>
            <pc:docMk/>
            <pc:sldMk cId="3150637941" sldId="458"/>
            <ac:spMk id="15" creationId="{7AC6D202-2295-861C-72B9-29AE68DD2A54}"/>
          </ac:spMkLst>
        </pc:spChg>
      </pc:sldChg>
      <pc:sldChg chg="modSp mod">
        <pc:chgData name="Shafer, Ethan H MAJ" userId="505e747c-87be-44c0-94c2-fc4c31a873c1" providerId="ADAL" clId="{19B10666-50C5-42F7-B923-B09B085358FE}" dt="2024-07-22T01:28:13.279" v="710" actId="2711"/>
        <pc:sldMkLst>
          <pc:docMk/>
          <pc:sldMk cId="3278906587" sldId="465"/>
        </pc:sldMkLst>
        <pc:spChg chg="mod">
          <ac:chgData name="Shafer, Ethan H MAJ" userId="505e747c-87be-44c0-94c2-fc4c31a873c1" providerId="ADAL" clId="{19B10666-50C5-42F7-B923-B09B085358FE}" dt="2024-07-22T01:16:14.584" v="520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1:28:13.279" v="710" actId="2711"/>
          <ac:spMkLst>
            <pc:docMk/>
            <pc:sldMk cId="3278906587" sldId="465"/>
            <ac:spMk id="7" creationId="{ADA6B4EE-0AF8-8FA8-DB3F-D8F7D6392C77}"/>
          </ac:spMkLst>
        </pc:spChg>
      </pc:sldChg>
      <pc:sldChg chg="delSp modSp mod">
        <pc:chgData name="Shafer, Ethan H MAJ" userId="505e747c-87be-44c0-94c2-fc4c31a873c1" providerId="ADAL" clId="{19B10666-50C5-42F7-B923-B09B085358FE}" dt="2024-07-22T02:40:09.421" v="1701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19B10666-50C5-42F7-B923-B09B085358FE}" dt="2024-07-22T02:17:59.878" v="1539" actId="20577"/>
          <ac:spMkLst>
            <pc:docMk/>
            <pc:sldMk cId="1957553010" sldId="470"/>
            <ac:spMk id="5" creationId="{84513F9A-D31B-C34A-B127-BD7A5DF0C4D1}"/>
          </ac:spMkLst>
        </pc:spChg>
        <pc:spChg chg="mod">
          <ac:chgData name="Shafer, Ethan H MAJ" userId="505e747c-87be-44c0-94c2-fc4c31a873c1" providerId="ADAL" clId="{19B10666-50C5-42F7-B923-B09B085358FE}" dt="2024-07-22T02:40:09.421" v="1701" actId="20577"/>
          <ac:spMkLst>
            <pc:docMk/>
            <pc:sldMk cId="1957553010" sldId="470"/>
            <ac:spMk id="7" creationId="{ADA6B4EE-0AF8-8FA8-DB3F-D8F7D6392C77}"/>
          </ac:spMkLst>
        </pc:spChg>
        <pc:picChg chg="del">
          <ac:chgData name="Shafer, Ethan H MAJ" userId="505e747c-87be-44c0-94c2-fc4c31a873c1" providerId="ADAL" clId="{19B10666-50C5-42F7-B923-B09B085358FE}" dt="2024-07-22T02:17:54.939" v="1535" actId="478"/>
          <ac:picMkLst>
            <pc:docMk/>
            <pc:sldMk cId="1957553010" sldId="470"/>
            <ac:picMk id="6" creationId="{E157C50C-4465-DDD1-7174-553C96445DC3}"/>
          </ac:picMkLst>
        </pc:picChg>
      </pc:sldChg>
      <pc:sldChg chg="del">
        <pc:chgData name="Shafer, Ethan H MAJ" userId="505e747c-87be-44c0-94c2-fc4c31a873c1" providerId="ADAL" clId="{19B10666-50C5-42F7-B923-B09B085358FE}" dt="2024-07-22T02:48:59.091" v="1702" actId="47"/>
        <pc:sldMkLst>
          <pc:docMk/>
          <pc:sldMk cId="3668879358" sldId="471"/>
        </pc:sldMkLst>
      </pc:sldChg>
      <pc:sldChg chg="del">
        <pc:chgData name="Shafer, Ethan H MAJ" userId="505e747c-87be-44c0-94c2-fc4c31a873c1" providerId="ADAL" clId="{19B10666-50C5-42F7-B923-B09B085358FE}" dt="2024-07-22T02:49:07.926" v="1704" actId="47"/>
        <pc:sldMkLst>
          <pc:docMk/>
          <pc:sldMk cId="1816763451" sldId="472"/>
        </pc:sldMkLst>
      </pc:sldChg>
      <pc:sldChg chg="del">
        <pc:chgData name="Shafer, Ethan H MAJ" userId="505e747c-87be-44c0-94c2-fc4c31a873c1" providerId="ADAL" clId="{19B10666-50C5-42F7-B923-B09B085358FE}" dt="2024-07-22T02:49:02.217" v="1703" actId="47"/>
        <pc:sldMkLst>
          <pc:docMk/>
          <pc:sldMk cId="1851776742" sldId="478"/>
        </pc:sldMkLst>
      </pc:sldChg>
      <pc:sldChg chg="del">
        <pc:chgData name="Shafer, Ethan H MAJ" userId="505e747c-87be-44c0-94c2-fc4c31a873c1" providerId="ADAL" clId="{19B10666-50C5-42F7-B923-B09B085358FE}" dt="2024-07-22T02:17:46.308" v="1517" actId="47"/>
        <pc:sldMkLst>
          <pc:docMk/>
          <pc:sldMk cId="1991350158" sldId="481"/>
        </pc:sldMkLst>
      </pc:sldChg>
      <pc:sldChg chg="addSp delSp modSp mod">
        <pc:chgData name="Shafer, Ethan H MAJ" userId="505e747c-87be-44c0-94c2-fc4c31a873c1" providerId="ADAL" clId="{19B10666-50C5-42F7-B923-B09B085358FE}" dt="2024-07-22T03:12:38.575" v="2856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19B10666-50C5-42F7-B923-B09B085358FE}" dt="2024-07-22T03:12:38.575" v="2856" actId="20577"/>
          <ac:spMkLst>
            <pc:docMk/>
            <pc:sldMk cId="3548741993" sldId="482"/>
            <ac:spMk id="7" creationId="{ADA6B4EE-0AF8-8FA8-DB3F-D8F7D6392C77}"/>
          </ac:spMkLst>
        </pc:spChg>
        <pc:picChg chg="add mod">
          <ac:chgData name="Shafer, Ethan H MAJ" userId="505e747c-87be-44c0-94c2-fc4c31a873c1" providerId="ADAL" clId="{19B10666-50C5-42F7-B923-B09B085358FE}" dt="2024-07-22T03:12:04.433" v="2784" actId="1076"/>
          <ac:picMkLst>
            <pc:docMk/>
            <pc:sldMk cId="3548741993" sldId="482"/>
            <ac:picMk id="6" creationId="{67297D73-DF1D-DB5F-9EE1-75EBEC3C66C2}"/>
          </ac:picMkLst>
        </pc:picChg>
        <pc:picChg chg="del">
          <ac:chgData name="Shafer, Ethan H MAJ" userId="505e747c-87be-44c0-94c2-fc4c31a873c1" providerId="ADAL" clId="{19B10666-50C5-42F7-B923-B09B085358FE}" dt="2024-07-22T03:11:51.992" v="2779" actId="478"/>
          <ac:picMkLst>
            <pc:docMk/>
            <pc:sldMk cId="3548741993" sldId="482"/>
            <ac:picMk id="1026" creationId="{B6B4915E-2236-98C7-39D3-823785CE9634}"/>
          </ac:picMkLst>
        </pc:picChg>
      </pc:sldChg>
      <pc:sldChg chg="addSp delSp modSp new mod modClrScheme chgLayout">
        <pc:chgData name="Shafer, Ethan H MAJ" userId="505e747c-87be-44c0-94c2-fc4c31a873c1" providerId="ADAL" clId="{19B10666-50C5-42F7-B923-B09B085358FE}" dt="2024-07-22T01:43:11.938" v="1249" actId="6549"/>
        <pc:sldMkLst>
          <pc:docMk/>
          <pc:sldMk cId="2220460572" sldId="483"/>
        </pc:sldMkLst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2" creationId="{224CDA57-CFDE-9197-7CA5-579AB78B750F}"/>
          </ac:spMkLst>
        </pc:spChg>
        <pc:spChg chg="del 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3" creationId="{2FC63D6F-5B4B-D6BA-EB0D-0508E63F80EC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1:28:06.608" v="708" actId="700"/>
          <ac:spMkLst>
            <pc:docMk/>
            <pc:sldMk cId="2220460572" sldId="483"/>
            <ac:spMk id="6" creationId="{E1BA6E23-03BE-5C25-02F8-3DBB353E93C1}"/>
          </ac:spMkLst>
        </pc:spChg>
        <pc:spChg chg="add mod ord">
          <ac:chgData name="Shafer, Ethan H MAJ" userId="505e747c-87be-44c0-94c2-fc4c31a873c1" providerId="ADAL" clId="{19B10666-50C5-42F7-B923-B09B085358FE}" dt="2024-07-22T01:28:18.920" v="718" actId="20577"/>
          <ac:spMkLst>
            <pc:docMk/>
            <pc:sldMk cId="2220460572" sldId="483"/>
            <ac:spMk id="7" creationId="{9E6F4282-AFCF-ACAA-32AB-9B291C8F9527}"/>
          </ac:spMkLst>
        </pc:spChg>
        <pc:spChg chg="add mod ord">
          <ac:chgData name="Shafer, Ethan H MAJ" userId="505e747c-87be-44c0-94c2-fc4c31a873c1" providerId="ADAL" clId="{19B10666-50C5-42F7-B923-B09B085358FE}" dt="2024-07-22T01:43:11.938" v="1249" actId="6549"/>
          <ac:spMkLst>
            <pc:docMk/>
            <pc:sldMk cId="2220460572" sldId="483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1:29:15.719" v="827" actId="20577"/>
          <ac:spMkLst>
            <pc:docMk/>
            <pc:sldMk cId="2220460572" sldId="483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1:43:07.758" v="1247" actId="6549"/>
        <pc:sldMkLst>
          <pc:docMk/>
          <pc:sldMk cId="429771833" sldId="484"/>
        </pc:sldMkLst>
        <pc:spChg chg="mod">
          <ac:chgData name="Shafer, Ethan H MAJ" userId="505e747c-87be-44c0-94c2-fc4c31a873c1" providerId="ADAL" clId="{19B10666-50C5-42F7-B923-B09B085358FE}" dt="2024-07-22T01:43:07.758" v="1247" actId="6549"/>
          <ac:spMkLst>
            <pc:docMk/>
            <pc:sldMk cId="429771833" sldId="484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1:43:07.359" v="1245" actId="27636"/>
          <ac:spMkLst>
            <pc:docMk/>
            <pc:sldMk cId="429771833" sldId="484"/>
            <ac:spMk id="9" creationId="{AFE07D9D-59E1-7E40-B0BA-BF8C2AFCF986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11:44.409" v="1264" actId="20577"/>
        <pc:sldMkLst>
          <pc:docMk/>
          <pc:sldMk cId="298309527" sldId="485"/>
        </pc:sldMkLst>
        <pc:spChg chg="mod">
          <ac:chgData name="Shafer, Ethan H MAJ" userId="505e747c-87be-44c0-94c2-fc4c31a873c1" providerId="ADAL" clId="{19B10666-50C5-42F7-B923-B09B085358FE}" dt="2024-07-22T02:11:39.759" v="1262" actId="20577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11:44.409" v="1264" actId="20577"/>
          <ac:spMkLst>
            <pc:docMk/>
            <pc:sldMk cId="298309527" sldId="485"/>
            <ac:spMk id="9" creationId="{AFE07D9D-59E1-7E40-B0BA-BF8C2AFCF986}"/>
          </ac:spMkLst>
        </pc:spChg>
      </pc:sldChg>
      <pc:sldChg chg="addSp delSp modSp add mod ord modClrScheme modAnim chgLayout">
        <pc:chgData name="Shafer, Ethan H MAJ" userId="505e747c-87be-44c0-94c2-fc4c31a873c1" providerId="ADAL" clId="{19B10666-50C5-42F7-B923-B09B085358FE}" dt="2024-07-22T02:58:19.381" v="2273"/>
        <pc:sldMkLst>
          <pc:docMk/>
          <pc:sldMk cId="883994509" sldId="486"/>
        </pc:sldMkLst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2" creationId="{46591F66-4473-92FF-7D79-AAC4610C259D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3" creationId="{D456F833-27CA-995B-7567-1EF8E012AD7E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7" creationId="{9E6F4282-AFCF-ACAA-32AB-9B291C8F9527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0" creationId="{D810C0FC-D360-391D-8430-B717FCC25FD0}"/>
          </ac:spMkLst>
        </pc:spChg>
        <pc:spChg chg="add del mod">
          <ac:chgData name="Shafer, Ethan H MAJ" userId="505e747c-87be-44c0-94c2-fc4c31a873c1" providerId="ADAL" clId="{19B10666-50C5-42F7-B923-B09B085358FE}" dt="2024-07-22T02:16:26.418" v="1289" actId="6264"/>
          <ac:spMkLst>
            <pc:docMk/>
            <pc:sldMk cId="883994509" sldId="486"/>
            <ac:spMk id="11" creationId="{4D5FB018-3B2B-7A0B-1FC1-1F7DFB284E45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2" creationId="{674424A0-668E-560D-BFB0-6E349633F261}"/>
          </ac:spMkLst>
        </pc:spChg>
        <pc:spChg chg="add del mod ord">
          <ac:chgData name="Shafer, Ethan H MAJ" userId="505e747c-87be-44c0-94c2-fc4c31a873c1" providerId="ADAL" clId="{19B10666-50C5-42F7-B923-B09B085358FE}" dt="2024-07-22T02:16:31.553" v="1290" actId="700"/>
          <ac:spMkLst>
            <pc:docMk/>
            <pc:sldMk cId="883994509" sldId="486"/>
            <ac:spMk id="13" creationId="{B115EA62-84DA-C9C8-0F88-A583C44D502F}"/>
          </ac:spMkLst>
        </pc:spChg>
        <pc:spChg chg="add mod ord">
          <ac:chgData name="Shafer, Ethan H MAJ" userId="505e747c-87be-44c0-94c2-fc4c31a873c1" providerId="ADAL" clId="{19B10666-50C5-42F7-B923-B09B085358FE}" dt="2024-07-22T02:24:29.871" v="1597" actId="20577"/>
          <ac:spMkLst>
            <pc:docMk/>
            <pc:sldMk cId="883994509" sldId="486"/>
            <ac:spMk id="14" creationId="{506241BD-A0F9-3014-E0D5-DA58CAA615E0}"/>
          </ac:spMkLst>
        </pc:spChg>
      </pc:sldChg>
      <pc:sldChg chg="new del">
        <pc:chgData name="Shafer, Ethan H MAJ" userId="505e747c-87be-44c0-94c2-fc4c31a873c1" providerId="ADAL" clId="{19B10666-50C5-42F7-B923-B09B085358FE}" dt="2024-07-22T02:52:27.576" v="1707" actId="47"/>
        <pc:sldMkLst>
          <pc:docMk/>
          <pc:sldMk cId="3461546489" sldId="487"/>
        </pc:sldMkLst>
      </pc:sldChg>
      <pc:sldChg chg="modSp add mod">
        <pc:chgData name="Shafer, Ethan H MAJ" userId="505e747c-87be-44c0-94c2-fc4c31a873c1" providerId="ADAL" clId="{19B10666-50C5-42F7-B923-B09B085358FE}" dt="2024-07-22T02:53:44.382" v="1800" actId="20577"/>
        <pc:sldMkLst>
          <pc:docMk/>
          <pc:sldMk cId="4157286638" sldId="488"/>
        </pc:sldMkLst>
        <pc:spChg chg="mod">
          <ac:chgData name="Shafer, Ethan H MAJ" userId="505e747c-87be-44c0-94c2-fc4c31a873c1" providerId="ADAL" clId="{19B10666-50C5-42F7-B923-B09B085358FE}" dt="2024-07-22T02:53:39.914" v="1799" actId="20577"/>
          <ac:spMkLst>
            <pc:docMk/>
            <pc:sldMk cId="4157286638" sldId="488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3:44.382" v="1800" actId="20577"/>
          <ac:spMkLst>
            <pc:docMk/>
            <pc:sldMk cId="4157286638" sldId="488"/>
            <ac:spMk id="9" creationId="{AFE07D9D-59E1-7E40-B0BA-BF8C2AFCF986}"/>
          </ac:spMkLst>
        </pc:spChg>
      </pc:sldChg>
      <pc:sldChg chg="addSp delSp modSp add mod">
        <pc:chgData name="Shafer, Ethan H MAJ" userId="505e747c-87be-44c0-94c2-fc4c31a873c1" providerId="ADAL" clId="{19B10666-50C5-42F7-B923-B09B085358FE}" dt="2024-07-22T03:02:57.310" v="2376" actId="478"/>
        <pc:sldMkLst>
          <pc:docMk/>
          <pc:sldMk cId="2560441761" sldId="489"/>
        </pc:sldMkLst>
        <pc:spChg chg="add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3" creationId="{03B5F0A8-E59E-4E24-ADC0-B323888368BC}"/>
          </ac:spMkLst>
        </pc:spChg>
        <pc:spChg chg="mod">
          <ac:chgData name="Shafer, Ethan H MAJ" userId="505e747c-87be-44c0-94c2-fc4c31a873c1" providerId="ADAL" clId="{19B10666-50C5-42F7-B923-B09B085358FE}" dt="2024-07-22T02:54:52.634" v="1939" actId="20577"/>
          <ac:spMkLst>
            <pc:docMk/>
            <pc:sldMk cId="2560441761" sldId="489"/>
            <ac:spMk id="8" creationId="{D94F4881-75A0-0486-F27D-616527609721}"/>
          </ac:spMkLst>
        </pc:spChg>
        <pc:spChg chg="del mod">
          <ac:chgData name="Shafer, Ethan H MAJ" userId="505e747c-87be-44c0-94c2-fc4c31a873c1" providerId="ADAL" clId="{19B10666-50C5-42F7-B923-B09B085358FE}" dt="2024-07-22T03:02:57.310" v="2376" actId="478"/>
          <ac:spMkLst>
            <pc:docMk/>
            <pc:sldMk cId="2560441761" sldId="489"/>
            <ac:spMk id="9" creationId="{AFE07D9D-59E1-7E40-B0BA-BF8C2AFCF986}"/>
          </ac:spMkLst>
        </pc:spChg>
      </pc:sldChg>
      <pc:sldChg chg="modSp new mod ord modAnim">
        <pc:chgData name="Shafer, Ethan H MAJ" userId="505e747c-87be-44c0-94c2-fc4c31a873c1" providerId="ADAL" clId="{19B10666-50C5-42F7-B923-B09B085358FE}" dt="2024-07-22T03:49:01.330" v="2892" actId="20577"/>
        <pc:sldMkLst>
          <pc:docMk/>
          <pc:sldMk cId="845613221" sldId="490"/>
        </pc:sldMkLst>
        <pc:spChg chg="mod">
          <ac:chgData name="Shafer, Ethan H MAJ" userId="505e747c-87be-44c0-94c2-fc4c31a873c1" providerId="ADAL" clId="{19B10666-50C5-42F7-B923-B09B085358FE}" dt="2024-07-22T02:57:40.426" v="2101" actId="20577"/>
          <ac:spMkLst>
            <pc:docMk/>
            <pc:sldMk cId="845613221" sldId="490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49:01.330" v="2892" actId="20577"/>
          <ac:spMkLst>
            <pc:docMk/>
            <pc:sldMk cId="845613221" sldId="490"/>
            <ac:spMk id="3" creationId="{9C658FA6-1638-A8D8-3F7D-1FB3E3CB6D35}"/>
          </ac:spMkLst>
        </pc:spChg>
      </pc:sldChg>
      <pc:sldChg chg="modSp add mod">
        <pc:chgData name="Shafer, Ethan H MAJ" userId="505e747c-87be-44c0-94c2-fc4c31a873c1" providerId="ADAL" clId="{19B10666-50C5-42F7-B923-B09B085358FE}" dt="2024-07-22T02:58:28.631" v="2276"/>
        <pc:sldMkLst>
          <pc:docMk/>
          <pc:sldMk cId="3842220762" sldId="491"/>
        </pc:sldMkLst>
        <pc:spChg chg="mod">
          <ac:chgData name="Shafer, Ethan H MAJ" userId="505e747c-87be-44c0-94c2-fc4c31a873c1" providerId="ADAL" clId="{19B10666-50C5-42F7-B923-B09B085358FE}" dt="2024-07-22T02:58:28.631" v="2276"/>
          <ac:spMkLst>
            <pc:docMk/>
            <pc:sldMk cId="3842220762" sldId="491"/>
            <ac:spMk id="8" creationId="{D94F4881-75A0-0486-F27D-616527609721}"/>
          </ac:spMkLst>
        </pc:spChg>
        <pc:spChg chg="mod">
          <ac:chgData name="Shafer, Ethan H MAJ" userId="505e747c-87be-44c0-94c2-fc4c31a873c1" providerId="ADAL" clId="{19B10666-50C5-42F7-B923-B09B085358FE}" dt="2024-07-22T02:58:27.942" v="2275" actId="21"/>
          <ac:spMkLst>
            <pc:docMk/>
            <pc:sldMk cId="3842220762" sldId="491"/>
            <ac:spMk id="9" creationId="{AFE07D9D-59E1-7E40-B0BA-BF8C2AFCF986}"/>
          </ac:spMkLst>
        </pc:spChg>
      </pc:sldChg>
      <pc:sldChg chg="modSp add mod modAnim">
        <pc:chgData name="Shafer, Ethan H MAJ" userId="505e747c-87be-44c0-94c2-fc4c31a873c1" providerId="ADAL" clId="{19B10666-50C5-42F7-B923-B09B085358FE}" dt="2024-07-22T03:00:14.477" v="2375" actId="14"/>
        <pc:sldMkLst>
          <pc:docMk/>
          <pc:sldMk cId="2837690613" sldId="492"/>
        </pc:sldMkLst>
        <pc:spChg chg="mod">
          <ac:chgData name="Shafer, Ethan H MAJ" userId="505e747c-87be-44c0-94c2-fc4c31a873c1" providerId="ADAL" clId="{19B10666-50C5-42F7-B923-B09B085358FE}" dt="2024-07-22T02:58:35.074" v="2281" actId="20577"/>
          <ac:spMkLst>
            <pc:docMk/>
            <pc:sldMk cId="2837690613" sldId="492"/>
            <ac:spMk id="2" creationId="{91A51AAE-CD45-2B62-7484-63B4240562AD}"/>
          </ac:spMkLst>
        </pc:spChg>
        <pc:spChg chg="mod">
          <ac:chgData name="Shafer, Ethan H MAJ" userId="505e747c-87be-44c0-94c2-fc4c31a873c1" providerId="ADAL" clId="{19B10666-50C5-42F7-B923-B09B085358FE}" dt="2024-07-22T03:00:14.477" v="2375" actId="14"/>
          <ac:spMkLst>
            <pc:docMk/>
            <pc:sldMk cId="2837690613" sldId="492"/>
            <ac:spMk id="3" creationId="{9C658FA6-1638-A8D8-3F7D-1FB3E3CB6D35}"/>
          </ac:spMkLst>
        </pc:spChg>
      </pc:sldChg>
      <pc:sldChg chg="delSp modSp add mod modClrScheme chgLayout">
        <pc:chgData name="Shafer, Ethan H MAJ" userId="505e747c-87be-44c0-94c2-fc4c31a873c1" providerId="ADAL" clId="{19B10666-50C5-42F7-B923-B09B085358FE}" dt="2024-07-22T03:06:36.950" v="2771" actId="20577"/>
        <pc:sldMkLst>
          <pc:docMk/>
          <pc:sldMk cId="2307172413" sldId="493"/>
        </pc:sldMkLst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7" creationId="{9E6F4282-AFCF-ACAA-32AB-9B291C8F9527}"/>
          </ac:spMkLst>
        </pc:spChg>
        <pc:spChg chg="mod ord">
          <ac:chgData name="Shafer, Ethan H MAJ" userId="505e747c-87be-44c0-94c2-fc4c31a873c1" providerId="ADAL" clId="{19B10666-50C5-42F7-B923-B09B085358FE}" dt="2024-07-22T03:06:36.950" v="2771" actId="20577"/>
          <ac:spMkLst>
            <pc:docMk/>
            <pc:sldMk cId="2307172413" sldId="493"/>
            <ac:spMk id="8" creationId="{D94F4881-75A0-0486-F27D-616527609721}"/>
          </ac:spMkLst>
        </pc:spChg>
        <pc:spChg chg="del">
          <ac:chgData name="Shafer, Ethan H MAJ" userId="505e747c-87be-44c0-94c2-fc4c31a873c1" providerId="ADAL" clId="{19B10666-50C5-42F7-B923-B09B085358FE}" dt="2024-07-22T03:05:10.342" v="2563" actId="700"/>
          <ac:spMkLst>
            <pc:docMk/>
            <pc:sldMk cId="2307172413" sldId="493"/>
            <ac:spMk id="9" creationId="{AFE07D9D-59E1-7E40-B0BA-BF8C2AFCF986}"/>
          </ac:spMkLst>
        </pc:spChg>
      </pc:sldChg>
      <pc:sldChg chg="addSp modSp add mod modAnim">
        <pc:chgData name="Shafer, Ethan H MAJ" userId="505e747c-87be-44c0-94c2-fc4c31a873c1" providerId="ADAL" clId="{19B10666-50C5-42F7-B923-B09B085358FE}" dt="2024-07-22T04:04:30.707" v="3078"/>
        <pc:sldMkLst>
          <pc:docMk/>
          <pc:sldMk cId="1250752702" sldId="494"/>
        </pc:sldMkLst>
        <pc:spChg chg="mod">
          <ac:chgData name="Shafer, Ethan H MAJ" userId="505e747c-87be-44c0-94c2-fc4c31a873c1" providerId="ADAL" clId="{19B10666-50C5-42F7-B923-B09B085358FE}" dt="2024-07-22T03:59:40.888" v="2911" actId="20577"/>
          <ac:spMkLst>
            <pc:docMk/>
            <pc:sldMk cId="1250752702" sldId="494"/>
            <ac:spMk id="7" creationId="{9E6F4282-AFCF-ACAA-32AB-9B291C8F9527}"/>
          </ac:spMkLst>
        </pc:spChg>
        <pc:spChg chg="mod">
          <ac:chgData name="Shafer, Ethan H MAJ" userId="505e747c-87be-44c0-94c2-fc4c31a873c1" providerId="ADAL" clId="{19B10666-50C5-42F7-B923-B09B085358FE}" dt="2024-07-22T04:03:38.741" v="3075" actId="1076"/>
          <ac:spMkLst>
            <pc:docMk/>
            <pc:sldMk cId="1250752702" sldId="494"/>
            <ac:spMk id="8" creationId="{D94F4881-75A0-0486-F27D-616527609721}"/>
          </ac:spMkLst>
        </pc:spChg>
        <pc:spChg chg="add mod ord">
          <ac:chgData name="Shafer, Ethan H MAJ" userId="505e747c-87be-44c0-94c2-fc4c31a873c1" providerId="ADAL" clId="{19B10666-50C5-42F7-B923-B09B085358FE}" dt="2024-07-22T04:02:17.550" v="3049" actId="167"/>
          <ac:spMkLst>
            <pc:docMk/>
            <pc:sldMk cId="1250752702" sldId="494"/>
            <ac:spMk id="10" creationId="{96476820-BC95-F7FD-0939-AA5B25F4755F}"/>
          </ac:spMkLst>
        </pc:spChg>
        <pc:spChg chg="add mod ord">
          <ac:chgData name="Shafer, Ethan H MAJ" userId="505e747c-87be-44c0-94c2-fc4c31a873c1" providerId="ADAL" clId="{19B10666-50C5-42F7-B923-B09B085358FE}" dt="2024-07-22T04:03:26.281" v="3074" actId="1076"/>
          <ac:spMkLst>
            <pc:docMk/>
            <pc:sldMk cId="1250752702" sldId="494"/>
            <ac:spMk id="11" creationId="{1915C8E1-A5D8-F6CF-DB34-0F01AFF09F6E}"/>
          </ac:spMkLst>
        </pc:spChg>
        <pc:cxnChg chg="add mod">
          <ac:chgData name="Shafer, Ethan H MAJ" userId="505e747c-87be-44c0-94c2-fc4c31a873c1" providerId="ADAL" clId="{19B10666-50C5-42F7-B923-B09B085358FE}" dt="2024-07-22T04:00:18.631" v="2938" actId="692"/>
          <ac:cxnSpMkLst>
            <pc:docMk/>
            <pc:sldMk cId="1250752702" sldId="494"/>
            <ac:cxnSpMk id="3" creationId="{8A0C6C3B-AA73-C2A1-192D-9B16F0A285CF}"/>
          </ac:cxnSpMkLst>
        </pc:cxnChg>
      </pc:sldChg>
    </pc:docChg>
  </pc:docChgLst>
  <pc:docChgLst>
    <pc:chgData name="Shafer, Ethan H MAJ" userId="505e747c-87be-44c0-94c2-fc4c31a873c1" providerId="ADAL" clId="{AAA9DA32-4A5B-42DA-9401-0C95919041EF}"/>
    <pc:docChg chg="undo redo custSel addSld delSld modSld">
      <pc:chgData name="Shafer, Ethan H MAJ" userId="505e747c-87be-44c0-94c2-fc4c31a873c1" providerId="ADAL" clId="{AAA9DA32-4A5B-42DA-9401-0C95919041EF}" dt="2024-08-23T14:51:19.102" v="1440" actId="20577"/>
      <pc:docMkLst>
        <pc:docMk/>
      </pc:docMkLst>
      <pc:sldChg chg="modSp mod">
        <pc:chgData name="Shafer, Ethan H MAJ" userId="505e747c-87be-44c0-94c2-fc4c31a873c1" providerId="ADAL" clId="{AAA9DA32-4A5B-42DA-9401-0C95919041EF}" dt="2024-08-16T14:54:50.809" v="14" actId="20577"/>
        <pc:sldMkLst>
          <pc:docMk/>
          <pc:sldMk cId="2646827517" sldId="256"/>
        </pc:sldMkLst>
        <pc:spChg chg="mod">
          <ac:chgData name="Shafer, Ethan H MAJ" userId="505e747c-87be-44c0-94c2-fc4c31a873c1" providerId="ADAL" clId="{AAA9DA32-4A5B-42DA-9401-0C95919041EF}" dt="2024-08-16T14:54:50.809" v="14" actId="20577"/>
          <ac:spMkLst>
            <pc:docMk/>
            <pc:sldMk cId="2646827517" sldId="256"/>
            <ac:spMk id="2" creationId="{8D7E2DAC-8F14-49C5-B65E-1545269CF4BB}"/>
          </ac:spMkLst>
        </pc:spChg>
      </pc:sldChg>
      <pc:sldChg chg="addSp delSp modSp add mod chgLayout modNotesTx">
        <pc:chgData name="Shafer, Ethan H MAJ" userId="505e747c-87be-44c0-94c2-fc4c31a873c1" providerId="ADAL" clId="{AAA9DA32-4A5B-42DA-9401-0C95919041EF}" dt="2024-08-16T14:56:19.494" v="60"/>
        <pc:sldMkLst>
          <pc:docMk/>
          <pc:sldMk cId="1411056543" sldId="271"/>
        </pc:sldMkLst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4" creationId="{3C85BACD-AE63-D78E-42B7-908CDD0599C6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8" creationId="{CF075DF2-6E0A-FDF7-5297-05096A27A228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9" creationId="{39BEBD65-A43A-756C-9095-B6B72228037A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11" creationId="{68D6AA2E-B4CE-6CC6-763D-DAAA02455E35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11056543" sldId="271"/>
            <ac:spMk id="12" creationId="{89AC3311-E209-F772-1BB9-914BB1A76141}"/>
          </ac:spMkLst>
        </pc:spChg>
        <pc:spChg chg="add del mod ord">
          <ac:chgData name="Shafer, Ethan H MAJ" userId="505e747c-87be-44c0-94c2-fc4c31a873c1" providerId="ADAL" clId="{AAA9DA32-4A5B-42DA-9401-0C95919041EF}" dt="2024-08-16T14:56:19.494" v="60"/>
          <ac:spMkLst>
            <pc:docMk/>
            <pc:sldMk cId="1411056543" sldId="271"/>
            <ac:spMk id="13" creationId="{640A438C-A265-17BD-E750-30968C69D657}"/>
          </ac:spMkLst>
        </pc:spChg>
        <pc:picChg chg="del">
          <ac:chgData name="Shafer, Ethan H MAJ" userId="505e747c-87be-44c0-94c2-fc4c31a873c1" providerId="ADAL" clId="{AAA9DA32-4A5B-42DA-9401-0C95919041EF}" dt="2024-08-16T14:56:18.805" v="59" actId="21"/>
          <ac:picMkLst>
            <pc:docMk/>
            <pc:sldMk cId="1411056543" sldId="271"/>
            <ac:picMk id="10" creationId="{24206AE9-70B3-2793-C052-EFA76512A6D0}"/>
          </ac:picMkLst>
        </pc:picChg>
        <pc:picChg chg="add mod">
          <ac:chgData name="Shafer, Ethan H MAJ" userId="505e747c-87be-44c0-94c2-fc4c31a873c1" providerId="ADAL" clId="{AAA9DA32-4A5B-42DA-9401-0C95919041EF}" dt="2024-08-16T14:56:19.494" v="60"/>
          <ac:picMkLst>
            <pc:docMk/>
            <pc:sldMk cId="1411056543" sldId="271"/>
            <ac:picMk id="14" creationId="{24206AE9-70B3-2793-C052-EFA76512A6D0}"/>
          </ac:picMkLst>
        </pc:pic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641545480" sldId="275"/>
        </pc:sldMkLst>
      </pc:sldChg>
      <pc:sldChg chg="addSp delSp modSp add mod addAnim delAnim modAnim chgLayout">
        <pc:chgData name="Shafer, Ethan H MAJ" userId="505e747c-87be-44c0-94c2-fc4c31a873c1" providerId="ADAL" clId="{AAA9DA32-4A5B-42DA-9401-0C95919041EF}" dt="2024-08-23T14:12:07.295" v="542" actId="20577"/>
        <pc:sldMkLst>
          <pc:docMk/>
          <pc:sldMk cId="3948921552" sldId="276"/>
        </pc:sldMkLst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2" creationId="{20849B7C-37DD-07E3-4A22-F217C61A5C6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4" creationId="{1445EF01-D46C-4776-9AF0-A30E00C2E478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5" creationId="{918BAC70-DC8E-45C2-A06A-221898CEA2B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6" creationId="{56D5E2D7-F5E8-4F0F-8452-E1F7364BD387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7" creationId="{E3DE29D3-FA7E-4B24-ABEE-94CA12633B95}"/>
          </ac:spMkLst>
        </pc:spChg>
        <pc:spChg chg="mod ord">
          <ac:chgData name="Shafer, Ethan H MAJ" userId="505e747c-87be-44c0-94c2-fc4c31a873c1" providerId="ADAL" clId="{AAA9DA32-4A5B-42DA-9401-0C95919041EF}" dt="2024-08-23T14:12:07.295" v="542" actId="20577"/>
          <ac:spMkLst>
            <pc:docMk/>
            <pc:sldMk cId="3948921552" sldId="276"/>
            <ac:spMk id="9" creationId="{79967370-3643-48FD-AF93-E6B4B45AD52C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11" creationId="{F8EE575D-20B4-7FEF-273F-C3D930ECEA1E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12" creationId="{8637ABE6-FF1F-2364-E0E4-985A2230395D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14" creationId="{DBF58C10-5871-FAB3-788C-20576549B140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48921552" sldId="276"/>
            <ac:spMk id="16" creationId="{BEF19CBD-F4DB-B6AB-E9F7-943B42666A3B}"/>
          </ac:spMkLst>
        </pc:spChg>
        <pc:spChg chg="add del mod ord">
          <ac:chgData name="Shafer, Ethan H MAJ" userId="505e747c-87be-44c0-94c2-fc4c31a873c1" providerId="ADAL" clId="{AAA9DA32-4A5B-42DA-9401-0C95919041EF}" dt="2024-08-16T14:57:10.594" v="69" actId="478"/>
          <ac:spMkLst>
            <pc:docMk/>
            <pc:sldMk cId="3948921552" sldId="276"/>
            <ac:spMk id="17" creationId="{FDC9A01F-50D7-F3DC-7843-32508B3C3F33}"/>
          </ac:spMkLst>
        </pc:spChg>
        <pc:picChg chg="mod ord">
          <ac:chgData name="Shafer, Ethan H MAJ" userId="505e747c-87be-44c0-94c2-fc4c31a873c1" providerId="ADAL" clId="{AAA9DA32-4A5B-42DA-9401-0C95919041EF}" dt="2024-08-16T14:58:45.564" v="79" actId="167"/>
          <ac:picMkLst>
            <pc:docMk/>
            <pc:sldMk cId="3948921552" sldId="276"/>
            <ac:picMk id="3" creationId="{395D8239-4325-4483-A9BD-893A3552B942}"/>
          </ac:picMkLst>
        </pc:picChg>
        <pc:picChg chg="mod">
          <ac:chgData name="Shafer, Ethan H MAJ" userId="505e747c-87be-44c0-94c2-fc4c31a873c1" providerId="ADAL" clId="{AAA9DA32-4A5B-42DA-9401-0C95919041EF}" dt="2024-08-16T14:59:14.978" v="84" actId="1076"/>
          <ac:picMkLst>
            <pc:docMk/>
            <pc:sldMk cId="3948921552" sldId="276"/>
            <ac:picMk id="8" creationId="{5C90F5F0-564E-403A-8C39-62FAB18FD6EF}"/>
          </ac:picMkLst>
        </pc:picChg>
        <pc:picChg chg="mod">
          <ac:chgData name="Shafer, Ethan H MAJ" userId="505e747c-87be-44c0-94c2-fc4c31a873c1" providerId="ADAL" clId="{AAA9DA32-4A5B-42DA-9401-0C95919041EF}" dt="2024-08-16T14:59:18.201" v="85" actId="1076"/>
          <ac:picMkLst>
            <pc:docMk/>
            <pc:sldMk cId="3948921552" sldId="276"/>
            <ac:picMk id="10" creationId="{CEC5571A-9A2E-4F27-B2AA-8778AC965852}"/>
          </ac:picMkLst>
        </pc:picChg>
        <pc:picChg chg="add del mod">
          <ac:chgData name="Shafer, Ethan H MAJ" userId="505e747c-87be-44c0-94c2-fc4c31a873c1" providerId="ADAL" clId="{AAA9DA32-4A5B-42DA-9401-0C95919041EF}" dt="2024-08-16T14:58:43.767" v="78" actId="1076"/>
          <ac:picMkLst>
            <pc:docMk/>
            <pc:sldMk cId="3948921552" sldId="276"/>
            <ac:picMk id="13" creationId="{9EA18B10-0971-47B3-932D-F27AB65FFAC3}"/>
          </ac:picMkLst>
        </pc:picChg>
        <pc:picChg chg="mod ord">
          <ac:chgData name="Shafer, Ethan H MAJ" userId="505e747c-87be-44c0-94c2-fc4c31a873c1" providerId="ADAL" clId="{AAA9DA32-4A5B-42DA-9401-0C95919041EF}" dt="2024-08-16T14:59:12.243" v="83" actId="1076"/>
          <ac:picMkLst>
            <pc:docMk/>
            <pc:sldMk cId="3948921552" sldId="276"/>
            <ac:picMk id="15" creationId="{F5EF24F8-84BE-4693-9237-3EACDC382316}"/>
          </ac:picMkLst>
        </pc:pic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3362666441" sldId="277"/>
        </pc:sldMkLst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1669143562" sldId="279"/>
        </pc:sldMkLst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3522981504" sldId="280"/>
        </pc:sldMkLst>
      </pc:sldChg>
      <pc:sldChg chg="modSp mod">
        <pc:chgData name="Shafer, Ethan H MAJ" userId="505e747c-87be-44c0-94c2-fc4c31a873c1" providerId="ADAL" clId="{AAA9DA32-4A5B-42DA-9401-0C95919041EF}" dt="2024-08-23T14:05:07.298" v="252" actId="113"/>
        <pc:sldMkLst>
          <pc:docMk/>
          <pc:sldMk cId="3189059650" sldId="282"/>
        </pc:sldMkLst>
        <pc:spChg chg="mod">
          <ac:chgData name="Shafer, Ethan H MAJ" userId="505e747c-87be-44c0-94c2-fc4c31a873c1" providerId="ADAL" clId="{AAA9DA32-4A5B-42DA-9401-0C95919041EF}" dt="2024-08-23T14:05:07.298" v="252" actId="113"/>
          <ac:spMkLst>
            <pc:docMk/>
            <pc:sldMk cId="3189059650" sldId="282"/>
            <ac:spMk id="8" creationId="{FC9C641F-A380-4192-B349-66C0D3477282}"/>
          </ac:spMkLst>
        </pc:sp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2127199072" sldId="283"/>
        </pc:sldMkLst>
      </pc:sldChg>
      <pc:sldChg chg="addSp delSp modSp add mod modAnim chgLayout">
        <pc:chgData name="Shafer, Ethan H MAJ" userId="505e747c-87be-44c0-94c2-fc4c31a873c1" providerId="ADAL" clId="{AAA9DA32-4A5B-42DA-9401-0C95919041EF}" dt="2024-08-22T18:22:22.260" v="250" actId="15"/>
        <pc:sldMkLst>
          <pc:docMk/>
          <pc:sldMk cId="3690799987" sldId="284"/>
        </pc:sldMkLst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2" creationId="{16C03C61-4155-0DAF-5491-3BB5053CCE3E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3" creationId="{AF7A38E0-2C7C-9DAA-1E9A-CDFC4882411B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4" creationId="{1445EF01-D46C-4776-9AF0-A30E00C2E478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5" creationId="{918BAC70-DC8E-45C2-A06A-221898CEA2B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6" creationId="{56D5E2D7-F5E8-4F0F-8452-E1F7364BD387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7" creationId="{E3DE29D3-FA7E-4B24-ABEE-94CA12633B95}"/>
          </ac:spMkLst>
        </pc:spChg>
        <pc:spChg chg="mod ord">
          <ac:chgData name="Shafer, Ethan H MAJ" userId="505e747c-87be-44c0-94c2-fc4c31a873c1" providerId="ADAL" clId="{AAA9DA32-4A5B-42DA-9401-0C95919041EF}" dt="2024-08-22T18:22:22.260" v="250" actId="15"/>
          <ac:spMkLst>
            <pc:docMk/>
            <pc:sldMk cId="3690799987" sldId="284"/>
            <ac:spMk id="9" creationId="{79967370-3643-48FD-AF93-E6B4B45AD52C}"/>
          </ac:spMkLst>
        </pc:spChg>
        <pc:spChg chg="mod ord">
          <ac:chgData name="Shafer, Ethan H MAJ" userId="505e747c-87be-44c0-94c2-fc4c31a873c1" providerId="ADAL" clId="{AAA9DA32-4A5B-42DA-9401-0C95919041EF}" dt="2024-08-16T15:05:11.934" v="154" actId="14100"/>
          <ac:spMkLst>
            <pc:docMk/>
            <pc:sldMk cId="3690799987" sldId="284"/>
            <ac:spMk id="10" creationId="{0101205F-CE94-4301-81EA-394D73DFFECE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12" creationId="{07EB04C7-96ED-694C-C303-2E83D4AB550F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13" creationId="{F7F93DBD-3E00-7E7B-A303-4B5D4DC5B5EA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690799987" sldId="284"/>
            <ac:spMk id="14" creationId="{1019359B-ADB9-E9DC-217E-87404D68549E}"/>
          </ac:spMkLst>
        </pc:spChg>
        <pc:spChg chg="add del mod ord">
          <ac:chgData name="Shafer, Ethan H MAJ" userId="505e747c-87be-44c0-94c2-fc4c31a873c1" providerId="ADAL" clId="{AAA9DA32-4A5B-42DA-9401-0C95919041EF}" dt="2024-08-16T15:04:45.971" v="142" actId="478"/>
          <ac:spMkLst>
            <pc:docMk/>
            <pc:sldMk cId="3690799987" sldId="284"/>
            <ac:spMk id="15" creationId="{48DC4A97-61F1-8B4C-88FE-FC0D8D0CDAAC}"/>
          </ac:spMkLst>
        </pc:spChg>
        <pc:picChg chg="mod">
          <ac:chgData name="Shafer, Ethan H MAJ" userId="505e747c-87be-44c0-94c2-fc4c31a873c1" providerId="ADAL" clId="{AAA9DA32-4A5B-42DA-9401-0C95919041EF}" dt="2024-08-16T15:04:42.125" v="141" actId="1076"/>
          <ac:picMkLst>
            <pc:docMk/>
            <pc:sldMk cId="3690799987" sldId="284"/>
            <ac:picMk id="8" creationId="{73553533-31EE-4DF8-8A2A-B641122FEF28}"/>
          </ac:picMkLst>
        </pc:picChg>
        <pc:picChg chg="mod">
          <ac:chgData name="Shafer, Ethan H MAJ" userId="505e747c-87be-44c0-94c2-fc4c31a873c1" providerId="ADAL" clId="{AAA9DA32-4A5B-42DA-9401-0C95919041EF}" dt="2024-08-16T15:05:44.400" v="161" actId="1076"/>
          <ac:picMkLst>
            <pc:docMk/>
            <pc:sldMk cId="3690799987" sldId="284"/>
            <ac:picMk id="11" creationId="{15934289-1330-4727-9D83-35A5377594DC}"/>
          </ac:picMkLst>
        </pc:picChg>
      </pc:sldChg>
      <pc:sldChg chg="addSp delSp modSp add mod delAnim chgLayout">
        <pc:chgData name="Shafer, Ethan H MAJ" userId="505e747c-87be-44c0-94c2-fc4c31a873c1" providerId="ADAL" clId="{AAA9DA32-4A5B-42DA-9401-0C95919041EF}" dt="2024-08-16T15:06:56.113" v="173" actId="166"/>
        <pc:sldMkLst>
          <pc:docMk/>
          <pc:sldMk cId="1401014861" sldId="285"/>
        </pc:sldMkLst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2" creationId="{46B7B460-4B58-F79D-446D-5D7C5145E1A2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3" creationId="{D64B755F-01F2-4BDF-CAC9-65DF92E2609A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4" creationId="{1445EF01-D46C-4776-9AF0-A30E00C2E478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5" creationId="{918BAC70-DC8E-45C2-A06A-221898CEA2B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6" creationId="{56D5E2D7-F5E8-4F0F-8452-E1F7364BD387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7" creationId="{E3DE29D3-FA7E-4B24-ABEE-94CA12633B95}"/>
          </ac:spMkLst>
        </pc:spChg>
        <pc:spChg chg="mod ord">
          <ac:chgData name="Shafer, Ethan H MAJ" userId="505e747c-87be-44c0-94c2-fc4c31a873c1" providerId="ADAL" clId="{AAA9DA32-4A5B-42DA-9401-0C95919041EF}" dt="2024-08-16T15:06:12.264" v="166" actId="15"/>
          <ac:spMkLst>
            <pc:docMk/>
            <pc:sldMk cId="1401014861" sldId="285"/>
            <ac:spMk id="9" creationId="{79967370-3643-48FD-AF93-E6B4B45AD52C}"/>
          </ac:spMkLst>
        </pc:spChg>
        <pc:spChg chg="del">
          <ac:chgData name="Shafer, Ethan H MAJ" userId="505e747c-87be-44c0-94c2-fc4c31a873c1" providerId="ADAL" clId="{AAA9DA32-4A5B-42DA-9401-0C95919041EF}" dt="2024-08-16T15:06:44.422" v="171" actId="478"/>
          <ac:spMkLst>
            <pc:docMk/>
            <pc:sldMk cId="1401014861" sldId="285"/>
            <ac:spMk id="10" creationId="{4DAB733A-E30E-4586-80BE-11A695F4ED4C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12" creationId="{35E5FC4F-5EAA-63F9-C40F-69EB3138CA0B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13" creationId="{009D35FE-A77E-9917-2590-5851F1B537AC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1401014861" sldId="285"/>
            <ac:spMk id="14" creationId="{F45B98BC-5D34-BA49-5B79-DA2A20A62E68}"/>
          </ac:spMkLst>
        </pc:spChg>
        <pc:spChg chg="add del mod ord">
          <ac:chgData name="Shafer, Ethan H MAJ" userId="505e747c-87be-44c0-94c2-fc4c31a873c1" providerId="ADAL" clId="{AAA9DA32-4A5B-42DA-9401-0C95919041EF}" dt="2024-08-16T15:06:16.728" v="167" actId="478"/>
          <ac:spMkLst>
            <pc:docMk/>
            <pc:sldMk cId="1401014861" sldId="285"/>
            <ac:spMk id="15" creationId="{9D6BFF8B-0E6E-BFCB-A964-8D0FC51A7B12}"/>
          </ac:spMkLst>
        </pc:spChg>
        <pc:picChg chg="mod">
          <ac:chgData name="Shafer, Ethan H MAJ" userId="505e747c-87be-44c0-94c2-fc4c31a873c1" providerId="ADAL" clId="{AAA9DA32-4A5B-42DA-9401-0C95919041EF}" dt="2024-08-16T15:06:05.850" v="163" actId="1076"/>
          <ac:picMkLst>
            <pc:docMk/>
            <pc:sldMk cId="1401014861" sldId="285"/>
            <ac:picMk id="8" creationId="{5C05C496-23D1-45A9-8CB5-766CD0553471}"/>
          </ac:picMkLst>
        </pc:picChg>
        <pc:picChg chg="mod ord">
          <ac:chgData name="Shafer, Ethan H MAJ" userId="505e747c-87be-44c0-94c2-fc4c31a873c1" providerId="ADAL" clId="{AAA9DA32-4A5B-42DA-9401-0C95919041EF}" dt="2024-08-16T15:06:56.113" v="173" actId="166"/>
          <ac:picMkLst>
            <pc:docMk/>
            <pc:sldMk cId="1401014861" sldId="285"/>
            <ac:picMk id="11" creationId="{BFA448A1-5AC2-447A-BEBD-C4CE3F0AAFD8}"/>
          </ac:picMkLst>
        </pc:pic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2839321049" sldId="432"/>
        </pc:sldMkLst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1080556361" sldId="433"/>
        </pc:sldMkLst>
      </pc:sldChg>
      <pc:sldChg chg="del">
        <pc:chgData name="Shafer, Ethan H MAJ" userId="505e747c-87be-44c0-94c2-fc4c31a873c1" providerId="ADAL" clId="{AAA9DA32-4A5B-42DA-9401-0C95919041EF}" dt="2024-08-16T14:54:53.976" v="15" actId="47"/>
        <pc:sldMkLst>
          <pc:docMk/>
          <pc:sldMk cId="1463398414" sldId="434"/>
        </pc:sldMkLst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356966465" sldId="435"/>
        </pc:sldMkLst>
      </pc:sldChg>
      <pc:sldChg chg="modSp mod">
        <pc:chgData name="Shafer, Ethan H MAJ" userId="505e747c-87be-44c0-94c2-fc4c31a873c1" providerId="ADAL" clId="{AAA9DA32-4A5B-42DA-9401-0C95919041EF}" dt="2024-08-16T14:55:00.481" v="28" actId="20577"/>
        <pc:sldMkLst>
          <pc:docMk/>
          <pc:sldMk cId="1665159024" sldId="436"/>
        </pc:sldMkLst>
        <pc:spChg chg="mod">
          <ac:chgData name="Shafer, Ethan H MAJ" userId="505e747c-87be-44c0-94c2-fc4c31a873c1" providerId="ADAL" clId="{AAA9DA32-4A5B-42DA-9401-0C95919041EF}" dt="2024-08-16T14:55:00.481" v="28" actId="20577"/>
          <ac:spMkLst>
            <pc:docMk/>
            <pc:sldMk cId="1665159024" sldId="436"/>
            <ac:spMk id="8" creationId="{B2D32EA1-3655-16AC-02C8-8B8BAB89E21A}"/>
          </ac:spMkLst>
        </pc:sp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3409742270" sldId="437"/>
        </pc:sldMkLst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2512000145" sldId="438"/>
        </pc:sldMkLst>
      </pc:sldChg>
      <pc:sldChg chg="modSp mod">
        <pc:chgData name="Shafer, Ethan H MAJ" userId="505e747c-87be-44c0-94c2-fc4c31a873c1" providerId="ADAL" clId="{AAA9DA32-4A5B-42DA-9401-0C95919041EF}" dt="2024-08-22T18:21:00.014" v="249" actId="20577"/>
        <pc:sldMkLst>
          <pc:docMk/>
          <pc:sldMk cId="873660514" sldId="439"/>
        </pc:sldMkLst>
        <pc:spChg chg="mod">
          <ac:chgData name="Shafer, Ethan H MAJ" userId="505e747c-87be-44c0-94c2-fc4c31a873c1" providerId="ADAL" clId="{AAA9DA32-4A5B-42DA-9401-0C95919041EF}" dt="2024-08-22T18:21:00.014" v="249" actId="20577"/>
          <ac:spMkLst>
            <pc:docMk/>
            <pc:sldMk cId="873660514" sldId="439"/>
            <ac:spMk id="3" creationId="{A0AF1B21-DBC0-D402-70DB-1934A089DC3A}"/>
          </ac:spMkLst>
        </pc:spChg>
      </pc:sldChg>
      <pc:sldChg chg="del">
        <pc:chgData name="Shafer, Ethan H MAJ" userId="505e747c-87be-44c0-94c2-fc4c31a873c1" providerId="ADAL" clId="{AAA9DA32-4A5B-42DA-9401-0C95919041EF}" dt="2024-08-16T14:55:15.330" v="30" actId="47"/>
        <pc:sldMkLst>
          <pc:docMk/>
          <pc:sldMk cId="2539966657" sldId="440"/>
        </pc:sldMkLst>
      </pc:sldChg>
      <pc:sldChg chg="addSp delSp modSp add mod addAnim delAnim chgLayout">
        <pc:chgData name="Shafer, Ethan H MAJ" userId="505e747c-87be-44c0-94c2-fc4c31a873c1" providerId="ADAL" clId="{AAA9DA32-4A5B-42DA-9401-0C95919041EF}" dt="2024-08-16T14:56:06.505" v="58" actId="1036"/>
        <pc:sldMkLst>
          <pc:docMk/>
          <pc:sldMk cId="2772847625" sldId="441"/>
        </pc:sldMkLst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2" creationId="{E9BEC0DF-2A6B-4D97-807D-6F093E1C53E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3" creationId="{770D0836-0C86-4A16-8CC2-17BEA78CDB69}"/>
          </ac:spMkLst>
        </pc:spChg>
        <pc:spChg chg="mod">
          <ac:chgData name="Shafer, Ethan H MAJ" userId="505e747c-87be-44c0-94c2-fc4c31a873c1" providerId="ADAL" clId="{AAA9DA32-4A5B-42DA-9401-0C95919041EF}" dt="2024-08-16T14:56:00.427" v="41" actId="1076"/>
          <ac:spMkLst>
            <pc:docMk/>
            <pc:sldMk cId="2772847625" sldId="441"/>
            <ac:spMk id="4" creationId="{A689CB9E-F682-4DD2-9C47-191CC57A7DCF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5" creationId="{A9DB6FC7-83CC-452B-9DB2-CECF577A1DBD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6" creationId="{7DEDB6B4-AAD6-4017-9191-BF7E08BEF289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7" creationId="{7D25679E-862E-4C66-AE05-FAEEF1C1CCAA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8" creationId="{1C75530C-1C41-19B5-4AEB-590E40248DA6}"/>
          </ac:spMkLst>
        </pc:spChg>
        <pc:spChg chg="mod">
          <ac:chgData name="Shafer, Ethan H MAJ" userId="505e747c-87be-44c0-94c2-fc4c31a873c1" providerId="ADAL" clId="{AAA9DA32-4A5B-42DA-9401-0C95919041EF}" dt="2024-08-16T14:56:00.427" v="41" actId="1076"/>
          <ac:spMkLst>
            <pc:docMk/>
            <pc:sldMk cId="2772847625" sldId="441"/>
            <ac:spMk id="9" creationId="{0795377B-2314-4505-A44C-937A147665B7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10" creationId="{96A5DBD1-C38B-3D2E-B5DD-D0A6165873AB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11" creationId="{3701A7E0-5CE0-37A3-EAE0-6310BAA4AAC9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14" creationId="{75E9CCF1-5D25-10E4-2F21-B0FA0C6943B4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2772847625" sldId="441"/>
            <ac:spMk id="16" creationId="{060D34E2-8628-9B77-6EA1-AF769E2F48C5}"/>
          </ac:spMkLst>
        </pc:spChg>
        <pc:spChg chg="add del mod ord">
          <ac:chgData name="Shafer, Ethan H MAJ" userId="505e747c-87be-44c0-94c2-fc4c31a873c1" providerId="ADAL" clId="{AAA9DA32-4A5B-42DA-9401-0C95919041EF}" dt="2024-08-16T14:55:52.014" v="40" actId="478"/>
          <ac:spMkLst>
            <pc:docMk/>
            <pc:sldMk cId="2772847625" sldId="441"/>
            <ac:spMk id="17" creationId="{AA06282F-8C61-BF90-683D-2B3F7C3A3820}"/>
          </ac:spMkLst>
        </pc:spChg>
        <pc:spChg chg="mod">
          <ac:chgData name="Shafer, Ethan H MAJ" userId="505e747c-87be-44c0-94c2-fc4c31a873c1" providerId="ADAL" clId="{AAA9DA32-4A5B-42DA-9401-0C95919041EF}" dt="2024-08-16T14:56:00.427" v="41" actId="1076"/>
          <ac:spMkLst>
            <pc:docMk/>
            <pc:sldMk cId="2772847625" sldId="441"/>
            <ac:spMk id="32" creationId="{00E56ADF-D877-47C6-88C4-F8627096731A}"/>
          </ac:spMkLst>
        </pc:spChg>
        <pc:picChg chg="mod">
          <ac:chgData name="Shafer, Ethan H MAJ" userId="505e747c-87be-44c0-94c2-fc4c31a873c1" providerId="ADAL" clId="{AAA9DA32-4A5B-42DA-9401-0C95919041EF}" dt="2024-08-16T14:56:00.427" v="41" actId="1076"/>
          <ac:picMkLst>
            <pc:docMk/>
            <pc:sldMk cId="2772847625" sldId="441"/>
            <ac:picMk id="13" creationId="{EFA2BABD-DD0D-4900-A63F-750C49E45034}"/>
          </ac:picMkLst>
        </pc:picChg>
        <pc:picChg chg="add del mod">
          <ac:chgData name="Shafer, Ethan H MAJ" userId="505e747c-87be-44c0-94c2-fc4c31a873c1" providerId="ADAL" clId="{AAA9DA32-4A5B-42DA-9401-0C95919041EF}" dt="2024-08-16T14:56:06.505" v="58" actId="1036"/>
          <ac:picMkLst>
            <pc:docMk/>
            <pc:sldMk cId="2772847625" sldId="441"/>
            <ac:picMk id="15" creationId="{16E363E4-C8D6-4A0E-B17A-A2BDD2E3B95E}"/>
          </ac:picMkLst>
        </pc:picChg>
      </pc:sldChg>
      <pc:sldChg chg="addSp delSp modSp add mod modAnim chgLayout">
        <pc:chgData name="Shafer, Ethan H MAJ" userId="505e747c-87be-44c0-94c2-fc4c31a873c1" providerId="ADAL" clId="{AAA9DA32-4A5B-42DA-9401-0C95919041EF}" dt="2024-08-16T15:04:22.611" v="138" actId="1076"/>
        <pc:sldMkLst>
          <pc:docMk/>
          <pc:sldMk cId="3970148712" sldId="442"/>
        </pc:sldMkLst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2" creationId="{616A027C-B51B-54C4-6564-1F44F75285ED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3" creationId="{0B259ADA-CBB3-3BFC-4B21-3F8791372F1B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4" creationId="{1445EF01-D46C-4776-9AF0-A30E00C2E478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5" creationId="{918BAC70-DC8E-45C2-A06A-221898CEA2B4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6" creationId="{56D5E2D7-F5E8-4F0F-8452-E1F7364BD387}"/>
          </ac:spMkLst>
        </pc:spChg>
        <pc:spChg chg="mod or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7" creationId="{E3DE29D3-FA7E-4B24-ABEE-94CA12633B95}"/>
          </ac:spMkLst>
        </pc:spChg>
        <pc:spChg chg="mod ord">
          <ac:chgData name="Shafer, Ethan H MAJ" userId="505e747c-87be-44c0-94c2-fc4c31a873c1" providerId="ADAL" clId="{AAA9DA32-4A5B-42DA-9401-0C95919041EF}" dt="2024-08-16T14:55:37.794" v="35" actId="27636"/>
          <ac:spMkLst>
            <pc:docMk/>
            <pc:sldMk cId="3970148712" sldId="442"/>
            <ac:spMk id="9" creationId="{79967370-3643-48FD-AF93-E6B4B45AD52C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10" creationId="{6E35D017-BD90-FF30-E6DB-88B3EA8D7E88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12" creationId="{620E02A9-DC0A-92F3-2B01-302E9955774E}"/>
          </ac:spMkLst>
        </pc:spChg>
        <pc:spChg chg="add del mod">
          <ac:chgData name="Shafer, Ethan H MAJ" userId="505e747c-87be-44c0-94c2-fc4c31a873c1" providerId="ADAL" clId="{AAA9DA32-4A5B-42DA-9401-0C95919041EF}" dt="2024-08-16T14:55:37.746" v="33" actId="6264"/>
          <ac:spMkLst>
            <pc:docMk/>
            <pc:sldMk cId="3970148712" sldId="442"/>
            <ac:spMk id="14" creationId="{15359AF4-69BC-BFAD-8EE9-018A796A44A6}"/>
          </ac:spMkLst>
        </pc:spChg>
        <pc:spChg chg="add mod ord">
          <ac:chgData name="Shafer, Ethan H MAJ" userId="505e747c-87be-44c0-94c2-fc4c31a873c1" providerId="ADAL" clId="{AAA9DA32-4A5B-42DA-9401-0C95919041EF}" dt="2024-08-16T14:55:37.794" v="34" actId="27636"/>
          <ac:spMkLst>
            <pc:docMk/>
            <pc:sldMk cId="3970148712" sldId="442"/>
            <ac:spMk id="16" creationId="{57D63215-B7A1-6420-5FD7-E5C97C9ED3DF}"/>
          </ac:spMkLst>
        </pc:spChg>
        <pc:picChg chg="mod">
          <ac:chgData name="Shafer, Ethan H MAJ" userId="505e747c-87be-44c0-94c2-fc4c31a873c1" providerId="ADAL" clId="{AAA9DA32-4A5B-42DA-9401-0C95919041EF}" dt="2024-08-16T15:01:14.666" v="109" actId="1076"/>
          <ac:picMkLst>
            <pc:docMk/>
            <pc:sldMk cId="3970148712" sldId="442"/>
            <ac:picMk id="8" creationId="{40C45BFF-1CB9-413D-9137-0856A64C4476}"/>
          </ac:picMkLst>
        </pc:picChg>
        <pc:picChg chg="mod">
          <ac:chgData name="Shafer, Ethan H MAJ" userId="505e747c-87be-44c0-94c2-fc4c31a873c1" providerId="ADAL" clId="{AAA9DA32-4A5B-42DA-9401-0C95919041EF}" dt="2024-08-16T15:01:20.400" v="110" actId="1076"/>
          <ac:picMkLst>
            <pc:docMk/>
            <pc:sldMk cId="3970148712" sldId="442"/>
            <ac:picMk id="11" creationId="{4DBF8F36-ADFF-41D8-B96C-C7C9D8DA988C}"/>
          </ac:picMkLst>
        </pc:picChg>
        <pc:picChg chg="mod">
          <ac:chgData name="Shafer, Ethan H MAJ" userId="505e747c-87be-44c0-94c2-fc4c31a873c1" providerId="ADAL" clId="{AAA9DA32-4A5B-42DA-9401-0C95919041EF}" dt="2024-08-16T15:01:11.853" v="108" actId="1076"/>
          <ac:picMkLst>
            <pc:docMk/>
            <pc:sldMk cId="3970148712" sldId="442"/>
            <ac:picMk id="13" creationId="{F8CE1ACF-E999-4D28-815A-C6C401B162CC}"/>
          </ac:picMkLst>
        </pc:picChg>
        <pc:picChg chg="mod">
          <ac:chgData name="Shafer, Ethan H MAJ" userId="505e747c-87be-44c0-94c2-fc4c31a873c1" providerId="ADAL" clId="{AAA9DA32-4A5B-42DA-9401-0C95919041EF}" dt="2024-08-16T15:02:39.491" v="122" actId="1076"/>
          <ac:picMkLst>
            <pc:docMk/>
            <pc:sldMk cId="3970148712" sldId="442"/>
            <ac:picMk id="15" creationId="{6658637F-588E-41CF-842F-60C8E78A1279}"/>
          </ac:picMkLst>
        </pc:picChg>
        <pc:picChg chg="mod">
          <ac:chgData name="Shafer, Ethan H MAJ" userId="505e747c-87be-44c0-94c2-fc4c31a873c1" providerId="ADAL" clId="{AAA9DA32-4A5B-42DA-9401-0C95919041EF}" dt="2024-08-16T15:03:04.327" v="127" actId="1076"/>
          <ac:picMkLst>
            <pc:docMk/>
            <pc:sldMk cId="3970148712" sldId="442"/>
            <ac:picMk id="17" creationId="{D2BFD353-0D98-4709-9961-5955BC1D96FF}"/>
          </ac:picMkLst>
        </pc:picChg>
        <pc:picChg chg="mod">
          <ac:chgData name="Shafer, Ethan H MAJ" userId="505e747c-87be-44c0-94c2-fc4c31a873c1" providerId="ADAL" clId="{AAA9DA32-4A5B-42DA-9401-0C95919041EF}" dt="2024-08-16T15:04:22.611" v="138" actId="1076"/>
          <ac:picMkLst>
            <pc:docMk/>
            <pc:sldMk cId="3970148712" sldId="442"/>
            <ac:picMk id="19" creationId="{4338B8CA-DC1A-443E-9A1D-75BC35A4732C}"/>
          </ac:picMkLst>
        </pc:picChg>
      </pc:sldChg>
      <pc:sldChg chg="addSp delSp modSp new mod modClrScheme chgLayout">
        <pc:chgData name="Shafer, Ethan H MAJ" userId="505e747c-87be-44c0-94c2-fc4c31a873c1" providerId="ADAL" clId="{AAA9DA32-4A5B-42DA-9401-0C95919041EF}" dt="2024-08-23T14:21:14.827" v="660" actId="20577"/>
        <pc:sldMkLst>
          <pc:docMk/>
          <pc:sldMk cId="987154665" sldId="443"/>
        </pc:sldMkLst>
        <pc:spChg chg="del 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2" creationId="{548A8AE6-73AA-C149-C853-91560D3855F1}"/>
          </ac:spMkLst>
        </pc:spChg>
        <pc:spChg chg="del 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3" creationId="{FA0C135A-D099-6FB3-6285-0AA03B6CB9FD}"/>
          </ac:spMkLst>
        </pc:spChg>
        <pc:spChg chg="del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4" creationId="{4D015889-4933-21B6-CEE2-0A0D07DC66F9}"/>
          </ac:spMkLst>
        </pc:spChg>
        <pc:spChg chg="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5" creationId="{E335252C-8E86-4D43-08A2-E3CD80103393}"/>
          </ac:spMkLst>
        </pc:spChg>
        <pc:spChg chg="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6" creationId="{1DA8CC4C-05C1-FC3E-B757-7B69603B5D5E}"/>
          </ac:spMkLst>
        </pc:spChg>
        <pc:spChg chg="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7" creationId="{D641E13F-7B2A-62E9-81B3-3F4A5D9424BF}"/>
          </ac:spMkLst>
        </pc:spChg>
        <pc:spChg chg="add mod ord">
          <ac:chgData name="Shafer, Ethan H MAJ" userId="505e747c-87be-44c0-94c2-fc4c31a873c1" providerId="ADAL" clId="{AAA9DA32-4A5B-42DA-9401-0C95919041EF}" dt="2024-08-23T14:21:14.827" v="660" actId="20577"/>
          <ac:spMkLst>
            <pc:docMk/>
            <pc:sldMk cId="987154665" sldId="443"/>
            <ac:spMk id="8" creationId="{1F5F0DAA-4AC5-71C9-CC74-18605139AADF}"/>
          </ac:spMkLst>
        </pc:spChg>
        <pc:spChg chg="add mod ord">
          <ac:chgData name="Shafer, Ethan H MAJ" userId="505e747c-87be-44c0-94c2-fc4c31a873c1" providerId="ADAL" clId="{AAA9DA32-4A5B-42DA-9401-0C95919041EF}" dt="2024-08-23T14:13:51.251" v="543" actId="700"/>
          <ac:spMkLst>
            <pc:docMk/>
            <pc:sldMk cId="987154665" sldId="443"/>
            <ac:spMk id="9" creationId="{E687AF92-882F-2F27-EA15-87A63AECD316}"/>
          </ac:spMkLst>
        </pc:spChg>
      </pc:sldChg>
      <pc:sldChg chg="addSp delSp modSp new mod modClrScheme chgLayout">
        <pc:chgData name="Shafer, Ethan H MAJ" userId="505e747c-87be-44c0-94c2-fc4c31a873c1" providerId="ADAL" clId="{AAA9DA32-4A5B-42DA-9401-0C95919041EF}" dt="2024-08-23T14:07:37.905" v="540" actId="20577"/>
        <pc:sldMkLst>
          <pc:docMk/>
          <pc:sldMk cId="2523926529" sldId="444"/>
        </pc:sldMkLst>
        <pc:spChg chg="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2" creationId="{BEA72208-A7AA-60D4-F304-512329CA197F}"/>
          </ac:spMkLst>
        </pc:spChg>
        <pc:spChg chg="del 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3" creationId="{13EA0D52-9442-82C0-F223-1C497B4070AE}"/>
          </ac:spMkLst>
        </pc:spChg>
        <pc:spChg chg="del 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4" creationId="{9FD0DE32-EC3A-0227-680C-B634EF5C6D9F}"/>
          </ac:spMkLst>
        </pc:spChg>
        <pc:spChg chg="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5" creationId="{76EB4349-A3F8-7E9A-3B31-86B92A9E7D18}"/>
          </ac:spMkLst>
        </pc:spChg>
        <pc:spChg chg="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6" creationId="{902A4E99-AB5D-7B64-1D92-6C25AB6B9600}"/>
          </ac:spMkLst>
        </pc:spChg>
        <pc:spChg chg="mod ord">
          <ac:chgData name="Shafer, Ethan H MAJ" userId="505e747c-87be-44c0-94c2-fc4c31a873c1" providerId="ADAL" clId="{AAA9DA32-4A5B-42DA-9401-0C95919041EF}" dt="2024-08-23T14:06:40.742" v="395" actId="700"/>
          <ac:spMkLst>
            <pc:docMk/>
            <pc:sldMk cId="2523926529" sldId="444"/>
            <ac:spMk id="7" creationId="{0B194FD4-343D-A06A-F962-59F8D1DD3FC8}"/>
          </ac:spMkLst>
        </pc:spChg>
        <pc:spChg chg="add mod ord">
          <ac:chgData name="Shafer, Ethan H MAJ" userId="505e747c-87be-44c0-94c2-fc4c31a873c1" providerId="ADAL" clId="{AAA9DA32-4A5B-42DA-9401-0C95919041EF}" dt="2024-08-23T14:07:12.943" v="428" actId="20577"/>
          <ac:spMkLst>
            <pc:docMk/>
            <pc:sldMk cId="2523926529" sldId="444"/>
            <ac:spMk id="8" creationId="{039DC31B-7D6A-5FC0-134E-17B29E80AFB2}"/>
          </ac:spMkLst>
        </pc:spChg>
        <pc:spChg chg="add mod ord">
          <ac:chgData name="Shafer, Ethan H MAJ" userId="505e747c-87be-44c0-94c2-fc4c31a873c1" providerId="ADAL" clId="{AAA9DA32-4A5B-42DA-9401-0C95919041EF}" dt="2024-08-23T14:07:37.905" v="540" actId="20577"/>
          <ac:spMkLst>
            <pc:docMk/>
            <pc:sldMk cId="2523926529" sldId="444"/>
            <ac:spMk id="9" creationId="{C0D517AC-D99D-70CA-B55D-66BFA50CFBE3}"/>
          </ac:spMkLst>
        </pc:spChg>
        <pc:spChg chg="add mod ord">
          <ac:chgData name="Shafer, Ethan H MAJ" userId="505e747c-87be-44c0-94c2-fc4c31a873c1" providerId="ADAL" clId="{AAA9DA32-4A5B-42DA-9401-0C95919041EF}" dt="2024-08-23T14:06:47.137" v="412" actId="20577"/>
          <ac:spMkLst>
            <pc:docMk/>
            <pc:sldMk cId="2523926529" sldId="444"/>
            <ac:spMk id="10" creationId="{2567361F-F768-2F78-6687-3B6546CCD61B}"/>
          </ac:spMkLst>
        </pc:spChg>
        <pc:spChg chg="add mod ord">
          <ac:chgData name="Shafer, Ethan H MAJ" userId="505e747c-87be-44c0-94c2-fc4c31a873c1" providerId="ADAL" clId="{AAA9DA32-4A5B-42DA-9401-0C95919041EF}" dt="2024-08-23T14:06:42.108" v="396"/>
          <ac:spMkLst>
            <pc:docMk/>
            <pc:sldMk cId="2523926529" sldId="444"/>
            <ac:spMk id="11" creationId="{9E45428D-EBEF-F1F4-AD96-58AB76C632F9}"/>
          </ac:spMkLst>
        </pc:spChg>
      </pc:sldChg>
      <pc:sldChg chg="addSp delSp modSp new mod modClrScheme chgLayout">
        <pc:chgData name="Shafer, Ethan H MAJ" userId="505e747c-87be-44c0-94c2-fc4c31a873c1" providerId="ADAL" clId="{AAA9DA32-4A5B-42DA-9401-0C95919041EF}" dt="2024-08-23T14:17:39.306" v="562" actId="6549"/>
        <pc:sldMkLst>
          <pc:docMk/>
          <pc:sldMk cId="3183812638" sldId="445"/>
        </pc:sldMkLst>
        <pc:spChg chg="del mod ord">
          <ac:chgData name="Shafer, Ethan H MAJ" userId="505e747c-87be-44c0-94c2-fc4c31a873c1" providerId="ADAL" clId="{AAA9DA32-4A5B-42DA-9401-0C95919041EF}" dt="2024-08-23T14:13:58.462" v="553" actId="700"/>
          <ac:spMkLst>
            <pc:docMk/>
            <pc:sldMk cId="3183812638" sldId="445"/>
            <ac:spMk id="2" creationId="{71714249-0002-888D-0779-D4D212C70F95}"/>
          </ac:spMkLst>
        </pc:spChg>
        <pc:spChg chg="del mod ord">
          <ac:chgData name="Shafer, Ethan H MAJ" userId="505e747c-87be-44c0-94c2-fc4c31a873c1" providerId="ADAL" clId="{AAA9DA32-4A5B-42DA-9401-0C95919041EF}" dt="2024-08-23T14:13:58.462" v="553" actId="700"/>
          <ac:spMkLst>
            <pc:docMk/>
            <pc:sldMk cId="3183812638" sldId="445"/>
            <ac:spMk id="3" creationId="{5C87E10F-F178-B80B-F935-040BAEF0BD70}"/>
          </ac:spMkLst>
        </pc:spChg>
        <pc:spChg chg="mod ord">
          <ac:chgData name="Shafer, Ethan H MAJ" userId="505e747c-87be-44c0-94c2-fc4c31a873c1" providerId="ADAL" clId="{AAA9DA32-4A5B-42DA-9401-0C95919041EF}" dt="2024-08-23T14:17:20.675" v="558" actId="700"/>
          <ac:spMkLst>
            <pc:docMk/>
            <pc:sldMk cId="3183812638" sldId="445"/>
            <ac:spMk id="4" creationId="{3CFC2E31-828F-DB89-053D-BBABC29B134F}"/>
          </ac:spMkLst>
        </pc:spChg>
        <pc:spChg chg="mod ord">
          <ac:chgData name="Shafer, Ethan H MAJ" userId="505e747c-87be-44c0-94c2-fc4c31a873c1" providerId="ADAL" clId="{AAA9DA32-4A5B-42DA-9401-0C95919041EF}" dt="2024-08-23T14:17:20.675" v="558" actId="700"/>
          <ac:spMkLst>
            <pc:docMk/>
            <pc:sldMk cId="3183812638" sldId="445"/>
            <ac:spMk id="5" creationId="{392A634D-0E31-1C5E-FFEF-9FA48183E21F}"/>
          </ac:spMkLst>
        </pc:spChg>
        <pc:spChg chg="mod ord">
          <ac:chgData name="Shafer, Ethan H MAJ" userId="505e747c-87be-44c0-94c2-fc4c31a873c1" providerId="ADAL" clId="{AAA9DA32-4A5B-42DA-9401-0C95919041EF}" dt="2024-08-23T14:17:20.675" v="558" actId="700"/>
          <ac:spMkLst>
            <pc:docMk/>
            <pc:sldMk cId="3183812638" sldId="445"/>
            <ac:spMk id="6" creationId="{2DEF223A-C877-EE9C-A728-F8456AAC86CC}"/>
          </ac:spMkLst>
        </pc:spChg>
        <pc:spChg chg="add del mod ord">
          <ac:chgData name="Shafer, Ethan H MAJ" userId="505e747c-87be-44c0-94c2-fc4c31a873c1" providerId="ADAL" clId="{AAA9DA32-4A5B-42DA-9401-0C95919041EF}" dt="2024-08-23T14:17:20.675" v="558" actId="700"/>
          <ac:spMkLst>
            <pc:docMk/>
            <pc:sldMk cId="3183812638" sldId="445"/>
            <ac:spMk id="7" creationId="{C6DCA2F1-65B5-8D17-C130-85D830E6A398}"/>
          </ac:spMkLst>
        </pc:spChg>
        <pc:spChg chg="add mod ord">
          <ac:chgData name="Shafer, Ethan H MAJ" userId="505e747c-87be-44c0-94c2-fc4c31a873c1" providerId="ADAL" clId="{AAA9DA32-4A5B-42DA-9401-0C95919041EF}" dt="2024-08-23T14:17:39.306" v="562" actId="6549"/>
          <ac:spMkLst>
            <pc:docMk/>
            <pc:sldMk cId="3183812638" sldId="445"/>
            <ac:spMk id="8" creationId="{12E27AB3-B61C-2381-11E6-5AB73D45D4E6}"/>
          </ac:spMkLst>
        </pc:spChg>
        <pc:spChg chg="add mod ord">
          <ac:chgData name="Shafer, Ethan H MAJ" userId="505e747c-87be-44c0-94c2-fc4c31a873c1" providerId="ADAL" clId="{AAA9DA32-4A5B-42DA-9401-0C95919041EF}" dt="2024-08-23T14:17:37.898" v="561"/>
          <ac:spMkLst>
            <pc:docMk/>
            <pc:sldMk cId="3183812638" sldId="445"/>
            <ac:spMk id="9" creationId="{7D6279E4-6ED6-1597-E695-397D1CAA886C}"/>
          </ac:spMkLst>
        </pc:spChg>
        <pc:spChg chg="add mod ord">
          <ac:chgData name="Shafer, Ethan H MAJ" userId="505e747c-87be-44c0-94c2-fc4c31a873c1" providerId="ADAL" clId="{AAA9DA32-4A5B-42DA-9401-0C95919041EF}" dt="2024-08-23T14:17:28.427" v="559"/>
          <ac:spMkLst>
            <pc:docMk/>
            <pc:sldMk cId="3183812638" sldId="445"/>
            <ac:spMk id="10" creationId="{8C17DA20-357D-E516-61EE-5AF3DEFB9161}"/>
          </ac:spMkLst>
        </pc:spChg>
      </pc:sldChg>
      <pc:sldChg chg="modSp new del mod">
        <pc:chgData name="Shafer, Ethan H MAJ" userId="505e747c-87be-44c0-94c2-fc4c31a873c1" providerId="ADAL" clId="{AAA9DA32-4A5B-42DA-9401-0C95919041EF}" dt="2024-08-23T14:06:34.912" v="393" actId="47"/>
        <pc:sldMkLst>
          <pc:docMk/>
          <pc:sldMk cId="3304017808" sldId="445"/>
        </pc:sldMkLst>
        <pc:spChg chg="mod">
          <ac:chgData name="Shafer, Ethan H MAJ" userId="505e747c-87be-44c0-94c2-fc4c31a873c1" providerId="ADAL" clId="{AAA9DA32-4A5B-42DA-9401-0C95919041EF}" dt="2024-08-23T14:06:31.439" v="392" actId="20577"/>
          <ac:spMkLst>
            <pc:docMk/>
            <pc:sldMk cId="3304017808" sldId="445"/>
            <ac:spMk id="2" creationId="{AA652792-3F49-450F-C7DC-3D132223C026}"/>
          </ac:spMkLst>
        </pc:spChg>
      </pc:sldChg>
      <pc:sldChg chg="modSp new mod">
        <pc:chgData name="Shafer, Ethan H MAJ" userId="505e747c-87be-44c0-94c2-fc4c31a873c1" providerId="ADAL" clId="{AAA9DA32-4A5B-42DA-9401-0C95919041EF}" dt="2024-08-23T14:18:10.474" v="575"/>
        <pc:sldMkLst>
          <pc:docMk/>
          <pc:sldMk cId="1421391679" sldId="446"/>
        </pc:sldMkLst>
        <pc:spChg chg="mod">
          <ac:chgData name="Shafer, Ethan H MAJ" userId="505e747c-87be-44c0-94c2-fc4c31a873c1" providerId="ADAL" clId="{AAA9DA32-4A5B-42DA-9401-0C95919041EF}" dt="2024-08-23T14:18:00.642" v="573" actId="20577"/>
          <ac:spMkLst>
            <pc:docMk/>
            <pc:sldMk cId="1421391679" sldId="446"/>
            <ac:spMk id="2" creationId="{6D11E2AC-BEDB-9CBB-5849-40EFF0C918DC}"/>
          </ac:spMkLst>
        </pc:spChg>
        <pc:spChg chg="mod">
          <ac:chgData name="Shafer, Ethan H MAJ" userId="505e747c-87be-44c0-94c2-fc4c31a873c1" providerId="ADAL" clId="{AAA9DA32-4A5B-42DA-9401-0C95919041EF}" dt="2024-08-23T14:18:06.393" v="574"/>
          <ac:spMkLst>
            <pc:docMk/>
            <pc:sldMk cId="1421391679" sldId="446"/>
            <ac:spMk id="3" creationId="{8E02D79A-FAB9-3546-DDB5-7A70B026ED7E}"/>
          </ac:spMkLst>
        </pc:spChg>
        <pc:spChg chg="mod">
          <ac:chgData name="Shafer, Ethan H MAJ" userId="505e747c-87be-44c0-94c2-fc4c31a873c1" providerId="ADAL" clId="{AAA9DA32-4A5B-42DA-9401-0C95919041EF}" dt="2024-08-23T14:18:10.474" v="575"/>
          <ac:spMkLst>
            <pc:docMk/>
            <pc:sldMk cId="1421391679" sldId="446"/>
            <ac:spMk id="4" creationId="{5D4F81E6-F488-4D6B-ABBE-33F36314AA66}"/>
          </ac:spMkLst>
        </pc:spChg>
      </pc:sldChg>
      <pc:sldChg chg="modSp new mod">
        <pc:chgData name="Shafer, Ethan H MAJ" userId="505e747c-87be-44c0-94c2-fc4c31a873c1" providerId="ADAL" clId="{AAA9DA32-4A5B-42DA-9401-0C95919041EF}" dt="2024-08-23T14:20:55.658" v="652" actId="20577"/>
        <pc:sldMkLst>
          <pc:docMk/>
          <pc:sldMk cId="288158960" sldId="447"/>
        </pc:sldMkLst>
        <pc:spChg chg="mod">
          <ac:chgData name="Shafer, Ethan H MAJ" userId="505e747c-87be-44c0-94c2-fc4c31a873c1" providerId="ADAL" clId="{AAA9DA32-4A5B-42DA-9401-0C95919041EF}" dt="2024-08-23T14:18:32.704" v="595" actId="20577"/>
          <ac:spMkLst>
            <pc:docMk/>
            <pc:sldMk cId="288158960" sldId="447"/>
            <ac:spMk id="2" creationId="{9E2DEB7F-BE9A-6CE3-1941-7777063359DC}"/>
          </ac:spMkLst>
        </pc:spChg>
        <pc:spChg chg="mod">
          <ac:chgData name="Shafer, Ethan H MAJ" userId="505e747c-87be-44c0-94c2-fc4c31a873c1" providerId="ADAL" clId="{AAA9DA32-4A5B-42DA-9401-0C95919041EF}" dt="2024-08-23T14:18:27.825" v="577"/>
          <ac:spMkLst>
            <pc:docMk/>
            <pc:sldMk cId="288158960" sldId="447"/>
            <ac:spMk id="3" creationId="{7DE22C17-E3D4-CAF8-FEB8-B30C01453FD9}"/>
          </ac:spMkLst>
        </pc:spChg>
        <pc:spChg chg="mod">
          <ac:chgData name="Shafer, Ethan H MAJ" userId="505e747c-87be-44c0-94c2-fc4c31a873c1" providerId="ADAL" clId="{AAA9DA32-4A5B-42DA-9401-0C95919041EF}" dt="2024-08-23T14:20:55.658" v="652" actId="20577"/>
          <ac:spMkLst>
            <pc:docMk/>
            <pc:sldMk cId="288158960" sldId="447"/>
            <ac:spMk id="4" creationId="{7DA50A1A-97BF-50AC-BB0B-9F3EB990582A}"/>
          </ac:spMkLst>
        </pc:spChg>
      </pc:sldChg>
      <pc:sldChg chg="modSp new mod">
        <pc:chgData name="Shafer, Ethan H MAJ" userId="505e747c-87be-44c0-94c2-fc4c31a873c1" providerId="ADAL" clId="{AAA9DA32-4A5B-42DA-9401-0C95919041EF}" dt="2024-08-23T14:20:58.021" v="653"/>
        <pc:sldMkLst>
          <pc:docMk/>
          <pc:sldMk cId="3844430338" sldId="448"/>
        </pc:sldMkLst>
        <pc:spChg chg="mod">
          <ac:chgData name="Shafer, Ethan H MAJ" userId="505e747c-87be-44c0-94c2-fc4c31a873c1" providerId="ADAL" clId="{AAA9DA32-4A5B-42DA-9401-0C95919041EF}" dt="2024-08-23T14:18:50.851" v="612" actId="20577"/>
          <ac:spMkLst>
            <pc:docMk/>
            <pc:sldMk cId="3844430338" sldId="448"/>
            <ac:spMk id="2" creationId="{0049FF4F-F972-754E-88F5-EEAF365114BF}"/>
          </ac:spMkLst>
        </pc:spChg>
        <pc:spChg chg="mod">
          <ac:chgData name="Shafer, Ethan H MAJ" userId="505e747c-87be-44c0-94c2-fc4c31a873c1" providerId="ADAL" clId="{AAA9DA32-4A5B-42DA-9401-0C95919041EF}" dt="2024-08-23T14:18:55.537" v="613"/>
          <ac:spMkLst>
            <pc:docMk/>
            <pc:sldMk cId="3844430338" sldId="448"/>
            <ac:spMk id="3" creationId="{0202EC6F-0838-703E-9396-073C123F88E2}"/>
          </ac:spMkLst>
        </pc:spChg>
        <pc:spChg chg="mod">
          <ac:chgData name="Shafer, Ethan H MAJ" userId="505e747c-87be-44c0-94c2-fc4c31a873c1" providerId="ADAL" clId="{AAA9DA32-4A5B-42DA-9401-0C95919041EF}" dt="2024-08-23T14:20:58.021" v="653"/>
          <ac:spMkLst>
            <pc:docMk/>
            <pc:sldMk cId="3844430338" sldId="448"/>
            <ac:spMk id="4" creationId="{956D8FDC-1E6A-C9CB-AEB2-1D17FE362B05}"/>
          </ac:spMkLst>
        </pc:spChg>
      </pc:sldChg>
      <pc:sldChg chg="modSp new mod">
        <pc:chgData name="Shafer, Ethan H MAJ" userId="505e747c-87be-44c0-94c2-fc4c31a873c1" providerId="ADAL" clId="{AAA9DA32-4A5B-42DA-9401-0C95919041EF}" dt="2024-08-23T14:21:00.159" v="654"/>
        <pc:sldMkLst>
          <pc:docMk/>
          <pc:sldMk cId="173435094" sldId="449"/>
        </pc:sldMkLst>
        <pc:spChg chg="mod">
          <ac:chgData name="Shafer, Ethan H MAJ" userId="505e747c-87be-44c0-94c2-fc4c31a873c1" providerId="ADAL" clId="{AAA9DA32-4A5B-42DA-9401-0C95919041EF}" dt="2024-08-23T14:20:42.731" v="645" actId="20577"/>
          <ac:spMkLst>
            <pc:docMk/>
            <pc:sldMk cId="173435094" sldId="449"/>
            <ac:spMk id="2" creationId="{8C0365C1-59BE-CF36-152E-CEF7EF95435F}"/>
          </ac:spMkLst>
        </pc:spChg>
        <pc:spChg chg="mod">
          <ac:chgData name="Shafer, Ethan H MAJ" userId="505e747c-87be-44c0-94c2-fc4c31a873c1" providerId="ADAL" clId="{AAA9DA32-4A5B-42DA-9401-0C95919041EF}" dt="2024-08-23T14:20:43.797" v="646"/>
          <ac:spMkLst>
            <pc:docMk/>
            <pc:sldMk cId="173435094" sldId="449"/>
            <ac:spMk id="3" creationId="{FD6CCE2B-5DA9-91BB-D9CC-BA80853AF0F5}"/>
          </ac:spMkLst>
        </pc:spChg>
        <pc:spChg chg="mod">
          <ac:chgData name="Shafer, Ethan H MAJ" userId="505e747c-87be-44c0-94c2-fc4c31a873c1" providerId="ADAL" clId="{AAA9DA32-4A5B-42DA-9401-0C95919041EF}" dt="2024-08-23T14:21:00.159" v="654"/>
          <ac:spMkLst>
            <pc:docMk/>
            <pc:sldMk cId="173435094" sldId="449"/>
            <ac:spMk id="4" creationId="{732EBC4B-0A16-70B8-CC41-267E1C7F191C}"/>
          </ac:spMkLst>
        </pc:spChg>
      </pc:sldChg>
      <pc:sldChg chg="modSp new mod">
        <pc:chgData name="Shafer, Ethan H MAJ" userId="505e747c-87be-44c0-94c2-fc4c31a873c1" providerId="ADAL" clId="{AAA9DA32-4A5B-42DA-9401-0C95919041EF}" dt="2024-08-23T14:27:53.275" v="893" actId="20577"/>
        <pc:sldMkLst>
          <pc:docMk/>
          <pc:sldMk cId="1439376992" sldId="450"/>
        </pc:sldMkLst>
        <pc:spChg chg="mod">
          <ac:chgData name="Shafer, Ethan H MAJ" userId="505e747c-87be-44c0-94c2-fc4c31a873c1" providerId="ADAL" clId="{AAA9DA32-4A5B-42DA-9401-0C95919041EF}" dt="2024-08-23T14:27:10.033" v="669" actId="20577"/>
          <ac:spMkLst>
            <pc:docMk/>
            <pc:sldMk cId="1439376992" sldId="450"/>
            <ac:spMk id="2" creationId="{D86D300D-2FE1-6989-8FEB-624A3913573D}"/>
          </ac:spMkLst>
        </pc:spChg>
        <pc:spChg chg="mod">
          <ac:chgData name="Shafer, Ethan H MAJ" userId="505e747c-87be-44c0-94c2-fc4c31a873c1" providerId="ADAL" clId="{AAA9DA32-4A5B-42DA-9401-0C95919041EF}" dt="2024-08-23T14:27:53.275" v="893" actId="20577"/>
          <ac:spMkLst>
            <pc:docMk/>
            <pc:sldMk cId="1439376992" sldId="450"/>
            <ac:spMk id="3" creationId="{DB0389A2-9C13-2C3C-0933-B09EBB15C4C8}"/>
          </ac:spMkLst>
        </pc:spChg>
      </pc:sldChg>
      <pc:sldChg chg="addSp delSp modSp new mod modClrScheme chgLayout">
        <pc:chgData name="Shafer, Ethan H MAJ" userId="505e747c-87be-44c0-94c2-fc4c31a873c1" providerId="ADAL" clId="{AAA9DA32-4A5B-42DA-9401-0C95919041EF}" dt="2024-08-23T14:28:33.530" v="924" actId="20577"/>
        <pc:sldMkLst>
          <pc:docMk/>
          <pc:sldMk cId="3130306485" sldId="451"/>
        </pc:sldMkLst>
        <pc:spChg chg="del 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2" creationId="{0A1A615E-96FD-51EE-4350-3C980824632A}"/>
          </ac:spMkLst>
        </pc:spChg>
        <pc:spChg chg="del 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3" creationId="{2DE6F17A-8D40-700E-E781-DB4F60489188}"/>
          </ac:spMkLst>
        </pc:spChg>
        <pc:spChg chg="del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4" creationId="{6CD98EFD-27B7-87CA-BF50-9DC075383F05}"/>
          </ac:spMkLst>
        </pc:spChg>
        <pc:spChg chg="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5" creationId="{E00C29AD-2BE0-19CA-2957-57FB1251E7E7}"/>
          </ac:spMkLst>
        </pc:spChg>
        <pc:spChg chg="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6" creationId="{C9B5A4D6-7F8D-2A24-9E5B-98147F6CDB1B}"/>
          </ac:spMkLst>
        </pc:spChg>
        <pc:spChg chg="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7" creationId="{6909AF8D-3BCE-07D0-2315-B04275CDCDC3}"/>
          </ac:spMkLst>
        </pc:spChg>
        <pc:spChg chg="add mod ord">
          <ac:chgData name="Shafer, Ethan H MAJ" userId="505e747c-87be-44c0-94c2-fc4c31a873c1" providerId="ADAL" clId="{AAA9DA32-4A5B-42DA-9401-0C95919041EF}" dt="2024-08-23T14:28:33.530" v="924" actId="20577"/>
          <ac:spMkLst>
            <pc:docMk/>
            <pc:sldMk cId="3130306485" sldId="451"/>
            <ac:spMk id="8" creationId="{87A3502A-3893-F33B-682A-7FFC1E1F82A6}"/>
          </ac:spMkLst>
        </pc:spChg>
        <pc:spChg chg="add mod ord">
          <ac:chgData name="Shafer, Ethan H MAJ" userId="505e747c-87be-44c0-94c2-fc4c31a873c1" providerId="ADAL" clId="{AAA9DA32-4A5B-42DA-9401-0C95919041EF}" dt="2024-08-23T14:28:26.463" v="895" actId="700"/>
          <ac:spMkLst>
            <pc:docMk/>
            <pc:sldMk cId="3130306485" sldId="451"/>
            <ac:spMk id="9" creationId="{0398468C-B546-23AE-8A34-6657D817D236}"/>
          </ac:spMkLst>
        </pc:spChg>
      </pc:sldChg>
      <pc:sldChg chg="addSp delSp modSp new mod modClrScheme chgLayout">
        <pc:chgData name="Shafer, Ethan H MAJ" userId="505e747c-87be-44c0-94c2-fc4c31a873c1" providerId="ADAL" clId="{AAA9DA32-4A5B-42DA-9401-0C95919041EF}" dt="2024-08-23T14:31:06.234" v="1090" actId="15"/>
        <pc:sldMkLst>
          <pc:docMk/>
          <pc:sldMk cId="1652506853" sldId="452"/>
        </pc:sldMkLst>
        <pc:spChg chg="del mod ord">
          <ac:chgData name="Shafer, Ethan H MAJ" userId="505e747c-87be-44c0-94c2-fc4c31a873c1" providerId="ADAL" clId="{AAA9DA32-4A5B-42DA-9401-0C95919041EF}" dt="2024-08-23T14:28:38.877" v="926" actId="700"/>
          <ac:spMkLst>
            <pc:docMk/>
            <pc:sldMk cId="1652506853" sldId="452"/>
            <ac:spMk id="2" creationId="{AEBB7D0B-C017-8BF3-E0FB-81F291552EBD}"/>
          </ac:spMkLst>
        </pc:spChg>
        <pc:spChg chg="del mod ord">
          <ac:chgData name="Shafer, Ethan H MAJ" userId="505e747c-87be-44c0-94c2-fc4c31a873c1" providerId="ADAL" clId="{AAA9DA32-4A5B-42DA-9401-0C95919041EF}" dt="2024-08-23T14:28:38.877" v="926" actId="700"/>
          <ac:spMkLst>
            <pc:docMk/>
            <pc:sldMk cId="1652506853" sldId="452"/>
            <ac:spMk id="3" creationId="{62B9E9D4-1D10-F100-B07F-1DAA67CB6237}"/>
          </ac:spMkLst>
        </pc:spChg>
        <pc:spChg chg="mod ord">
          <ac:chgData name="Shafer, Ethan H MAJ" userId="505e747c-87be-44c0-94c2-fc4c31a873c1" providerId="ADAL" clId="{AAA9DA32-4A5B-42DA-9401-0C95919041EF}" dt="2024-08-23T14:30:36.435" v="1074" actId="700"/>
          <ac:spMkLst>
            <pc:docMk/>
            <pc:sldMk cId="1652506853" sldId="452"/>
            <ac:spMk id="4" creationId="{D86A83A8-7EEC-488C-1F71-F7E896E06E62}"/>
          </ac:spMkLst>
        </pc:spChg>
        <pc:spChg chg="mod ord">
          <ac:chgData name="Shafer, Ethan H MAJ" userId="505e747c-87be-44c0-94c2-fc4c31a873c1" providerId="ADAL" clId="{AAA9DA32-4A5B-42DA-9401-0C95919041EF}" dt="2024-08-23T14:30:36.435" v="1074" actId="700"/>
          <ac:spMkLst>
            <pc:docMk/>
            <pc:sldMk cId="1652506853" sldId="452"/>
            <ac:spMk id="5" creationId="{F346F1FA-6DB3-C8AF-5139-4E851D3B75D1}"/>
          </ac:spMkLst>
        </pc:spChg>
        <pc:spChg chg="mod ord">
          <ac:chgData name="Shafer, Ethan H MAJ" userId="505e747c-87be-44c0-94c2-fc4c31a873c1" providerId="ADAL" clId="{AAA9DA32-4A5B-42DA-9401-0C95919041EF}" dt="2024-08-23T14:30:36.435" v="1074" actId="700"/>
          <ac:spMkLst>
            <pc:docMk/>
            <pc:sldMk cId="1652506853" sldId="452"/>
            <ac:spMk id="6" creationId="{832F6140-32C0-352C-2FD3-9354F814E388}"/>
          </ac:spMkLst>
        </pc:spChg>
        <pc:spChg chg="add mod ord">
          <ac:chgData name="Shafer, Ethan H MAJ" userId="505e747c-87be-44c0-94c2-fc4c31a873c1" providerId="ADAL" clId="{AAA9DA32-4A5B-42DA-9401-0C95919041EF}" dt="2024-08-23T14:30:36.435" v="1074" actId="700"/>
          <ac:spMkLst>
            <pc:docMk/>
            <pc:sldMk cId="1652506853" sldId="452"/>
            <ac:spMk id="7" creationId="{3EAB277C-35B5-F4EC-0FBF-F40E2332BA40}"/>
          </ac:spMkLst>
        </pc:spChg>
        <pc:spChg chg="add mod ord">
          <ac:chgData name="Shafer, Ethan H MAJ" userId="505e747c-87be-44c0-94c2-fc4c31a873c1" providerId="ADAL" clId="{AAA9DA32-4A5B-42DA-9401-0C95919041EF}" dt="2024-08-23T14:31:06.234" v="1090" actId="15"/>
          <ac:spMkLst>
            <pc:docMk/>
            <pc:sldMk cId="1652506853" sldId="452"/>
            <ac:spMk id="8" creationId="{29E2EC72-513A-B19B-3499-884B913A631F}"/>
          </ac:spMkLst>
        </pc:spChg>
        <pc:spChg chg="add mod ord">
          <ac:chgData name="Shafer, Ethan H MAJ" userId="505e747c-87be-44c0-94c2-fc4c31a873c1" providerId="ADAL" clId="{AAA9DA32-4A5B-42DA-9401-0C95919041EF}" dt="2024-08-23T14:30:42.892" v="1080" actId="5793"/>
          <ac:spMkLst>
            <pc:docMk/>
            <pc:sldMk cId="1652506853" sldId="452"/>
            <ac:spMk id="9" creationId="{2230A645-1FC1-7F88-29F0-0FA548FEC9AD}"/>
          </ac:spMkLst>
        </pc:spChg>
        <pc:spChg chg="add del mod">
          <ac:chgData name="Shafer, Ethan H MAJ" userId="505e747c-87be-44c0-94c2-fc4c31a873c1" providerId="ADAL" clId="{AAA9DA32-4A5B-42DA-9401-0C95919041EF}" dt="2024-08-23T14:31:02.194" v="1086" actId="478"/>
          <ac:spMkLst>
            <pc:docMk/>
            <pc:sldMk cId="1652506853" sldId="452"/>
            <ac:spMk id="11" creationId="{036DC3AC-9351-8A6E-EE98-7FAFEF021123}"/>
          </ac:spMkLst>
        </pc:spChg>
      </pc:sldChg>
      <pc:sldChg chg="addSp delSp modSp new mod modClrScheme modAnim chgLayout">
        <pc:chgData name="Shafer, Ethan H MAJ" userId="505e747c-87be-44c0-94c2-fc4c31a873c1" providerId="ADAL" clId="{AAA9DA32-4A5B-42DA-9401-0C95919041EF}" dt="2024-08-23T14:44:49.647" v="1339"/>
        <pc:sldMkLst>
          <pc:docMk/>
          <pc:sldMk cId="1605070291" sldId="453"/>
        </pc:sldMkLst>
        <pc:spChg chg="mod ord">
          <ac:chgData name="Shafer, Ethan H MAJ" userId="505e747c-87be-44c0-94c2-fc4c31a873c1" providerId="ADAL" clId="{AAA9DA32-4A5B-42DA-9401-0C95919041EF}" dt="2024-08-23T14:44:27.482" v="1328" actId="20577"/>
          <ac:spMkLst>
            <pc:docMk/>
            <pc:sldMk cId="1605070291" sldId="453"/>
            <ac:spMk id="2" creationId="{762EA267-2F60-C67D-057C-23D2DAEF3A09}"/>
          </ac:spMkLst>
        </pc:spChg>
        <pc:spChg chg="mod ord">
          <ac:chgData name="Shafer, Ethan H MAJ" userId="505e747c-87be-44c0-94c2-fc4c31a873c1" providerId="ADAL" clId="{AAA9DA32-4A5B-42DA-9401-0C95919041EF}" dt="2024-08-23T14:43:21.195" v="1266" actId="14100"/>
          <ac:spMkLst>
            <pc:docMk/>
            <pc:sldMk cId="1605070291" sldId="453"/>
            <ac:spMk id="3" creationId="{22E8FCFA-37C6-C0E7-A00D-13A3092BA259}"/>
          </ac:spMkLst>
        </pc:spChg>
        <pc:spChg chg="add del">
          <ac:chgData name="Shafer, Ethan H MAJ" userId="505e747c-87be-44c0-94c2-fc4c31a873c1" providerId="ADAL" clId="{AAA9DA32-4A5B-42DA-9401-0C95919041EF}" dt="2024-08-23T14:41:46.689" v="1215"/>
          <ac:spMkLst>
            <pc:docMk/>
            <pc:sldMk cId="1605070291" sldId="453"/>
            <ac:spMk id="4" creationId="{EA60B967-4D2D-0C67-011F-624A8190EB6D}"/>
          </ac:spMkLst>
        </pc:spChg>
        <pc:spChg chg="mod ord">
          <ac:chgData name="Shafer, Ethan H MAJ" userId="505e747c-87be-44c0-94c2-fc4c31a873c1" providerId="ADAL" clId="{AAA9DA32-4A5B-42DA-9401-0C95919041EF}" dt="2024-08-23T14:41:55.226" v="1217" actId="700"/>
          <ac:spMkLst>
            <pc:docMk/>
            <pc:sldMk cId="1605070291" sldId="453"/>
            <ac:spMk id="5" creationId="{518D10B5-9B3F-831C-F409-2175F15BD8B8}"/>
          </ac:spMkLst>
        </pc:spChg>
        <pc:spChg chg="mod ord">
          <ac:chgData name="Shafer, Ethan H MAJ" userId="505e747c-87be-44c0-94c2-fc4c31a873c1" providerId="ADAL" clId="{AAA9DA32-4A5B-42DA-9401-0C95919041EF}" dt="2024-08-23T14:41:55.226" v="1217" actId="700"/>
          <ac:spMkLst>
            <pc:docMk/>
            <pc:sldMk cId="1605070291" sldId="453"/>
            <ac:spMk id="6" creationId="{8165090F-3BA2-6F1C-53E5-2224A20DAFDA}"/>
          </ac:spMkLst>
        </pc:spChg>
        <pc:spChg chg="mod ord">
          <ac:chgData name="Shafer, Ethan H MAJ" userId="505e747c-87be-44c0-94c2-fc4c31a873c1" providerId="ADAL" clId="{AAA9DA32-4A5B-42DA-9401-0C95919041EF}" dt="2024-08-23T14:41:55.226" v="1217" actId="700"/>
          <ac:spMkLst>
            <pc:docMk/>
            <pc:sldMk cId="1605070291" sldId="453"/>
            <ac:spMk id="7" creationId="{978B85D6-836E-B292-A4CC-05E015FEB497}"/>
          </ac:spMkLst>
        </pc:spChg>
        <pc:spChg chg="add mod">
          <ac:chgData name="Shafer, Ethan H MAJ" userId="505e747c-87be-44c0-94c2-fc4c31a873c1" providerId="ADAL" clId="{AAA9DA32-4A5B-42DA-9401-0C95919041EF}" dt="2024-08-23T14:44:24.793" v="1327" actId="20577"/>
          <ac:spMkLst>
            <pc:docMk/>
            <pc:sldMk cId="1605070291" sldId="453"/>
            <ac:spMk id="12" creationId="{80BAF401-42E1-8696-E248-69A1D8F3AE67}"/>
          </ac:spMkLst>
        </pc:spChg>
        <pc:graphicFrameChg chg="add mod">
          <ac:chgData name="Shafer, Ethan H MAJ" userId="505e747c-87be-44c0-94c2-fc4c31a873c1" providerId="ADAL" clId="{AAA9DA32-4A5B-42DA-9401-0C95919041EF}" dt="2024-08-23T14:41:46.642" v="1214"/>
          <ac:graphicFrameMkLst>
            <pc:docMk/>
            <pc:sldMk cId="1605070291" sldId="453"/>
            <ac:graphicFrameMk id="10" creationId="{EE329296-9DAA-7093-6C51-F494C16DF1B6}"/>
          </ac:graphicFrameMkLst>
        </pc:graphicFrameChg>
        <pc:graphicFrameChg chg="add mod ord modGraphic">
          <ac:chgData name="Shafer, Ethan H MAJ" userId="505e747c-87be-44c0-94c2-fc4c31a873c1" providerId="ADAL" clId="{AAA9DA32-4A5B-42DA-9401-0C95919041EF}" dt="2024-08-23T14:44:10.868" v="1307" actId="1076"/>
          <ac:graphicFrameMkLst>
            <pc:docMk/>
            <pc:sldMk cId="1605070291" sldId="453"/>
            <ac:graphicFrameMk id="11" creationId="{8F0D9D05-FEF9-6F44-D3A0-447262D1425F}"/>
          </ac:graphicFrameMkLst>
        </pc:graphicFrameChg>
        <pc:picChg chg="add mod">
          <ac:chgData name="Shafer, Ethan H MAJ" userId="505e747c-87be-44c0-94c2-fc4c31a873c1" providerId="ADAL" clId="{AAA9DA32-4A5B-42DA-9401-0C95919041EF}" dt="2024-08-23T14:42:49.938" v="1252" actId="1036"/>
          <ac:picMkLst>
            <pc:docMk/>
            <pc:sldMk cId="1605070291" sldId="453"/>
            <ac:picMk id="9" creationId="{0A6922C0-78DF-24A0-7A01-00E86DB6CDE3}"/>
          </ac:picMkLst>
        </pc:picChg>
        <pc:picChg chg="add mod">
          <ac:chgData name="Shafer, Ethan H MAJ" userId="505e747c-87be-44c0-94c2-fc4c31a873c1" providerId="ADAL" clId="{AAA9DA32-4A5B-42DA-9401-0C95919041EF}" dt="2024-08-23T14:44:06.819" v="1306" actId="1076"/>
          <ac:picMkLst>
            <pc:docMk/>
            <pc:sldMk cId="1605070291" sldId="453"/>
            <ac:picMk id="14" creationId="{DB46E863-8980-DA7D-824E-0624C2E04824}"/>
          </ac:picMkLst>
        </pc:picChg>
      </pc:sldChg>
      <pc:sldChg chg="addSp delSp modSp add mod addAnim delAnim modAnim">
        <pc:chgData name="Shafer, Ethan H MAJ" userId="505e747c-87be-44c0-94c2-fc4c31a873c1" providerId="ADAL" clId="{AAA9DA32-4A5B-42DA-9401-0C95919041EF}" dt="2024-08-23T14:51:19.102" v="1440" actId="20577"/>
        <pc:sldMkLst>
          <pc:docMk/>
          <pc:sldMk cId="1119310779" sldId="454"/>
        </pc:sldMkLst>
        <pc:spChg chg="mod">
          <ac:chgData name="Shafer, Ethan H MAJ" userId="505e747c-87be-44c0-94c2-fc4c31a873c1" providerId="ADAL" clId="{AAA9DA32-4A5B-42DA-9401-0C95919041EF}" dt="2024-08-23T14:44:33.356" v="1336" actId="20577"/>
          <ac:spMkLst>
            <pc:docMk/>
            <pc:sldMk cId="1119310779" sldId="454"/>
            <ac:spMk id="2" creationId="{762EA267-2F60-C67D-057C-23D2DAEF3A09}"/>
          </ac:spMkLst>
        </pc:spChg>
        <pc:spChg chg="mod">
          <ac:chgData name="Shafer, Ethan H MAJ" userId="505e747c-87be-44c0-94c2-fc4c31a873c1" providerId="ADAL" clId="{AAA9DA32-4A5B-42DA-9401-0C95919041EF}" dt="2024-08-23T14:46:27.262" v="1400" actId="20577"/>
          <ac:spMkLst>
            <pc:docMk/>
            <pc:sldMk cId="1119310779" sldId="454"/>
            <ac:spMk id="3" creationId="{22E8FCFA-37C6-C0E7-A00D-13A3092BA259}"/>
          </ac:spMkLst>
        </pc:spChg>
        <pc:spChg chg="mod">
          <ac:chgData name="Shafer, Ethan H MAJ" userId="505e747c-87be-44c0-94c2-fc4c31a873c1" providerId="ADAL" clId="{AAA9DA32-4A5B-42DA-9401-0C95919041EF}" dt="2024-08-23T14:51:19.102" v="1440" actId="20577"/>
          <ac:spMkLst>
            <pc:docMk/>
            <pc:sldMk cId="1119310779" sldId="454"/>
            <ac:spMk id="12" creationId="{80BAF401-42E1-8696-E248-69A1D8F3AE67}"/>
          </ac:spMkLst>
        </pc:spChg>
        <pc:graphicFrameChg chg="add mod">
          <ac:chgData name="Shafer, Ethan H MAJ" userId="505e747c-87be-44c0-94c2-fc4c31a873c1" providerId="ADAL" clId="{AAA9DA32-4A5B-42DA-9401-0C95919041EF}" dt="2024-08-23T14:49:07.134" v="1407"/>
          <ac:graphicFrameMkLst>
            <pc:docMk/>
            <pc:sldMk cId="1119310779" sldId="454"/>
            <ac:graphicFrameMk id="10" creationId="{8642B7E7-56EA-A77C-AAA1-E9C9F2341CFF}"/>
          </ac:graphicFrameMkLst>
        </pc:graphicFrameChg>
        <pc:graphicFrameChg chg="add del mod">
          <ac:chgData name="Shafer, Ethan H MAJ" userId="505e747c-87be-44c0-94c2-fc4c31a873c1" providerId="ADAL" clId="{AAA9DA32-4A5B-42DA-9401-0C95919041EF}" dt="2024-08-23T14:49:35.404" v="1415" actId="478"/>
          <ac:graphicFrameMkLst>
            <pc:docMk/>
            <pc:sldMk cId="1119310779" sldId="454"/>
            <ac:graphicFrameMk id="11" creationId="{8F0D9D05-FEF9-6F44-D3A0-447262D1425F}"/>
          </ac:graphicFrameMkLst>
        </pc:graphicFrameChg>
        <pc:graphicFrameChg chg="add mod modGraphic">
          <ac:chgData name="Shafer, Ethan H MAJ" userId="505e747c-87be-44c0-94c2-fc4c31a873c1" providerId="ADAL" clId="{AAA9DA32-4A5B-42DA-9401-0C95919041EF}" dt="2024-08-23T14:49:49.425" v="1418" actId="1076"/>
          <ac:graphicFrameMkLst>
            <pc:docMk/>
            <pc:sldMk cId="1119310779" sldId="454"/>
            <ac:graphicFrameMk id="13" creationId="{F507C9F5-47D7-0ECF-4123-AE5E3194EE4E}"/>
          </ac:graphicFrameMkLst>
        </pc:graphicFrameChg>
        <pc:picChg chg="add mod">
          <ac:chgData name="Shafer, Ethan H MAJ" userId="505e747c-87be-44c0-94c2-fc4c31a873c1" providerId="ADAL" clId="{AAA9DA32-4A5B-42DA-9401-0C95919041EF}" dt="2024-08-23T14:49:04.676" v="1406" actId="1076"/>
          <ac:picMkLst>
            <pc:docMk/>
            <pc:sldMk cId="1119310779" sldId="454"/>
            <ac:picMk id="8" creationId="{5ABD5184-60DF-7D77-C385-F26DBAB88792}"/>
          </ac:picMkLst>
        </pc:picChg>
        <pc:picChg chg="del">
          <ac:chgData name="Shafer, Ethan H MAJ" userId="505e747c-87be-44c0-94c2-fc4c31a873c1" providerId="ADAL" clId="{AAA9DA32-4A5B-42DA-9401-0C95919041EF}" dt="2024-08-23T14:46:41.086" v="1401" actId="478"/>
          <ac:picMkLst>
            <pc:docMk/>
            <pc:sldMk cId="1119310779" sldId="454"/>
            <ac:picMk id="9" creationId="{0A6922C0-78DF-24A0-7A01-00E86DB6CDE3}"/>
          </ac:picMkLst>
        </pc:picChg>
        <pc:picChg chg="del">
          <ac:chgData name="Shafer, Ethan H MAJ" userId="505e747c-87be-44c0-94c2-fc4c31a873c1" providerId="ADAL" clId="{AAA9DA32-4A5B-42DA-9401-0C95919041EF}" dt="2024-08-23T14:50:20.628" v="1425" actId="478"/>
          <ac:picMkLst>
            <pc:docMk/>
            <pc:sldMk cId="1119310779" sldId="454"/>
            <ac:picMk id="14" creationId="{DB46E863-8980-DA7D-824E-0624C2E04824}"/>
          </ac:picMkLst>
        </pc:picChg>
        <pc:picChg chg="add mod">
          <ac:chgData name="Shafer, Ethan H MAJ" userId="505e747c-87be-44c0-94c2-fc4c31a873c1" providerId="ADAL" clId="{AAA9DA32-4A5B-42DA-9401-0C95919041EF}" dt="2024-08-23T14:50:24.616" v="1427" actId="1076"/>
          <ac:picMkLst>
            <pc:docMk/>
            <pc:sldMk cId="1119310779" sldId="454"/>
            <ac:picMk id="16" creationId="{7217A4B4-A421-5E4B-1EB9-2CC2C7AEBBE6}"/>
          </ac:picMkLst>
        </pc:picChg>
      </pc:sldChg>
    </pc:docChg>
  </pc:docChgLst>
  <pc:docChgLst>
    <pc:chgData name="Shafer, Ethan H MAJ" userId="505e747c-87be-44c0-94c2-fc4c31a873c1" providerId="ADAL" clId="{DFBD9E0F-8420-47EA-8509-1B3880A7E318}"/>
    <pc:docChg chg="undo custSel addSld delSld modSld sldOrd">
      <pc:chgData name="Shafer, Ethan H MAJ" userId="505e747c-87be-44c0-94c2-fc4c31a873c1" providerId="ADAL" clId="{DFBD9E0F-8420-47EA-8509-1B3880A7E318}" dt="2024-07-27T00:35:13.142" v="1160" actId="20577"/>
      <pc:docMkLst>
        <pc:docMk/>
      </pc:docMkLst>
      <pc:sldChg chg="addSp delSp modSp add mod delAnim modAnim chgLayout">
        <pc:chgData name="Shafer, Ethan H MAJ" userId="505e747c-87be-44c0-94c2-fc4c31a873c1" providerId="ADAL" clId="{DFBD9E0F-8420-47EA-8509-1B3880A7E318}" dt="2024-07-27T00:18:04.760" v="727" actId="20577"/>
        <pc:sldMkLst>
          <pc:docMk/>
          <pc:sldMk cId="3254519650" sldId="284"/>
        </pc:sldMkLst>
        <pc:spChg chg="mod ord">
          <ac:chgData name="Shafer, Ethan H MAJ" userId="505e747c-87be-44c0-94c2-fc4c31a873c1" providerId="ADAL" clId="{DFBD9E0F-8420-47EA-8509-1B3880A7E318}" dt="2024-07-27T00:18:04.760" v="727" actId="20577"/>
          <ac:spMkLst>
            <pc:docMk/>
            <pc:sldMk cId="3254519650" sldId="284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3" creationId="{80758BE7-5D70-BEFC-1992-2568B5889B3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4" creationId="{EE13BD42-E5A8-BB7D-4F28-6DF8E40D0C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7" creationId="{6AEBC0B0-FB13-44BD-A138-6504BE8D5491}"/>
          </ac:spMkLst>
        </pc:spChg>
        <pc:spChg chg="del mod ord">
          <ac:chgData name="Shafer, Ethan H MAJ" userId="505e747c-87be-44c0-94c2-fc4c31a873c1" providerId="ADAL" clId="{DFBD9E0F-8420-47EA-8509-1B3880A7E318}" dt="2024-07-27T00:04:44.793" v="12" actId="478"/>
          <ac:spMkLst>
            <pc:docMk/>
            <pc:sldMk cId="3254519650" sldId="284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9" creationId="{6C441A48-E589-1F89-151E-9B856DA4872A}"/>
          </ac:spMkLst>
        </pc:spChg>
        <pc:spChg chg="add del mod">
          <ac:chgData name="Shafer, Ethan H MAJ" userId="505e747c-87be-44c0-94c2-fc4c31a873c1" providerId="ADAL" clId="{DFBD9E0F-8420-47EA-8509-1B3880A7E318}" dt="2024-07-27T00:04:30.640" v="10" actId="1076"/>
          <ac:spMkLst>
            <pc:docMk/>
            <pc:sldMk cId="3254519650" sldId="284"/>
            <ac:spMk id="10" creationId="{D0CA61D6-6F08-484D-B6DC-E4CD7B4E18AA}"/>
          </ac:spMkLst>
        </pc:spChg>
        <pc:spChg chg="mod">
          <ac:chgData name="Shafer, Ethan H MAJ" userId="505e747c-87be-44c0-94c2-fc4c31a873c1" providerId="ADAL" clId="{DFBD9E0F-8420-47EA-8509-1B3880A7E318}" dt="2024-07-27T00:04:50.054" v="13" actId="21"/>
          <ac:spMkLst>
            <pc:docMk/>
            <pc:sldMk cId="3254519650" sldId="284"/>
            <ac:spMk id="11" creationId="{75DE2EF0-CB70-4F15-AA7F-DD663B11A66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12" creationId="{3A25398B-457C-38E5-65FE-AE29F159CC0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254519650" sldId="284"/>
            <ac:spMk id="13" creationId="{C112BC38-FF38-4788-DA3F-EB61241A3550}"/>
          </ac:spMkLst>
        </pc:spChg>
        <pc:spChg chg="add del mod ord">
          <ac:chgData name="Shafer, Ethan H MAJ" userId="505e747c-87be-44c0-94c2-fc4c31a873c1" providerId="ADAL" clId="{DFBD9E0F-8420-47EA-8509-1B3880A7E318}" dt="2024-07-27T00:04:27.870" v="9" actId="478"/>
          <ac:spMkLst>
            <pc:docMk/>
            <pc:sldMk cId="3254519650" sldId="284"/>
            <ac:spMk id="14" creationId="{523D89C2-D467-0DE1-24A4-66F4F192D1EE}"/>
          </ac:spMkLst>
        </pc:spChg>
        <pc:spChg chg="add mod">
          <ac:chgData name="Shafer, Ethan H MAJ" userId="505e747c-87be-44c0-94c2-fc4c31a873c1" providerId="ADAL" clId="{DFBD9E0F-8420-47EA-8509-1B3880A7E318}" dt="2024-07-27T00:04:22.320" v="7"/>
          <ac:spMkLst>
            <pc:docMk/>
            <pc:sldMk cId="3254519650" sldId="284"/>
            <ac:spMk id="15" creationId="{D0CA61D6-6F08-484D-B6DC-E4CD7B4E18AA}"/>
          </ac:spMkLst>
        </pc:spChg>
        <pc:spChg chg="add mod">
          <ac:chgData name="Shafer, Ethan H MAJ" userId="505e747c-87be-44c0-94c2-fc4c31a873c1" providerId="ADAL" clId="{DFBD9E0F-8420-47EA-8509-1B3880A7E318}" dt="2024-07-27T00:17:58.287" v="718" actId="2711"/>
          <ac:spMkLst>
            <pc:docMk/>
            <pc:sldMk cId="3254519650" sldId="284"/>
            <ac:spMk id="17" creationId="{E84263B3-E992-6F3E-E453-42B7B5D9AE4E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9:24.900" v="51"/>
        <pc:sldMkLst>
          <pc:docMk/>
          <pc:sldMk cId="933242954" sldId="285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3" creationId="{2CE82AA1-54D2-C7A6-5F70-EEE352F2F6DC}"/>
          </ac:spMkLst>
        </pc:spChg>
        <pc:spChg chg="mod ord">
          <ac:chgData name="Shafer, Ethan H MAJ" userId="505e747c-87be-44c0-94c2-fc4c31a873c1" providerId="ADAL" clId="{DFBD9E0F-8420-47EA-8509-1B3880A7E318}" dt="2024-07-27T00:04:00.773" v="3" actId="27636"/>
          <ac:spMkLst>
            <pc:docMk/>
            <pc:sldMk cId="933242954" sldId="285"/>
            <ac:spMk id="4" creationId="{643A6BB4-1C5F-40CB-B846-C03838D92469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8" creationId="{CC2ADD37-C5E4-CDEC-E7FA-506D9D70CF8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9" creationId="{E901A153-6607-4738-DAB8-F77F487AB50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10" creationId="{7DDC5D24-2922-D29C-5B18-D353C25EFB47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933242954" sldId="285"/>
            <ac:spMk id="11" creationId="{F4A94337-3EAC-D9AF-9DDE-78FB6F91F1FA}"/>
          </ac:spMkLst>
        </pc:spChg>
        <pc:spChg chg="add del mod ord">
          <ac:chgData name="Shafer, Ethan H MAJ" userId="505e747c-87be-44c0-94c2-fc4c31a873c1" providerId="ADAL" clId="{DFBD9E0F-8420-47EA-8509-1B3880A7E318}" dt="2024-07-27T00:09:24.900" v="51"/>
          <ac:spMkLst>
            <pc:docMk/>
            <pc:sldMk cId="933242954" sldId="285"/>
            <ac:spMk id="13" creationId="{4B12A0A7-D950-DD79-03D2-029622306E4D}"/>
          </ac:spMkLst>
        </pc:spChg>
        <pc:spChg chg="del">
          <ac:chgData name="Shafer, Ethan H MAJ" userId="505e747c-87be-44c0-94c2-fc4c31a873c1" providerId="ADAL" clId="{DFBD9E0F-8420-47EA-8509-1B3880A7E318}" dt="2024-07-27T00:09:24.032" v="50" actId="478"/>
          <ac:spMkLst>
            <pc:docMk/>
            <pc:sldMk cId="933242954" sldId="285"/>
            <ac:spMk id="14" creationId="{6A8D779C-2967-4928-9B5D-B3F538849001}"/>
          </ac:spMkLst>
        </pc:spChg>
        <pc:picChg chg="del">
          <ac:chgData name="Shafer, Ethan H MAJ" userId="505e747c-87be-44c0-94c2-fc4c31a873c1" providerId="ADAL" clId="{DFBD9E0F-8420-47EA-8509-1B3880A7E318}" dt="2024-07-27T00:09:19.110" v="47" actId="21"/>
          <ac:picMkLst>
            <pc:docMk/>
            <pc:sldMk cId="933242954" sldId="285"/>
            <ac:picMk id="12" creationId="{0031F465-6916-4893-9F7C-4734B2185DC1}"/>
          </ac:picMkLst>
        </pc:picChg>
        <pc:picChg chg="add mod">
          <ac:chgData name="Shafer, Ethan H MAJ" userId="505e747c-87be-44c0-94c2-fc4c31a873c1" providerId="ADAL" clId="{DFBD9E0F-8420-47EA-8509-1B3880A7E318}" dt="2024-07-27T00:09:21.440" v="49"/>
          <ac:picMkLst>
            <pc:docMk/>
            <pc:sldMk cId="933242954" sldId="285"/>
            <ac:picMk id="15" creationId="{0031F465-6916-4893-9F7C-4734B2185DC1}"/>
          </ac:picMkLst>
        </pc:picChg>
        <pc:picChg chg="add mod">
          <ac:chgData name="Shafer, Ethan H MAJ" userId="505e747c-87be-44c0-94c2-fc4c31a873c1" providerId="ADAL" clId="{DFBD9E0F-8420-47EA-8509-1B3880A7E318}" dt="2024-07-27T00:09:24.900" v="51"/>
          <ac:picMkLst>
            <pc:docMk/>
            <pc:sldMk cId="933242954" sldId="285"/>
            <ac:picMk id="16" creationId="{AD05DD18-0F68-6252-5ED8-59F784DEF26B}"/>
          </ac:picMkLst>
        </pc:picChg>
      </pc:sldChg>
      <pc:sldChg chg="addSp delSp modSp add mod chgLayout">
        <pc:chgData name="Shafer, Ethan H MAJ" userId="505e747c-87be-44c0-94c2-fc4c31a873c1" providerId="ADAL" clId="{DFBD9E0F-8420-47EA-8509-1B3880A7E318}" dt="2024-07-27T00:10:21.961" v="74" actId="5793"/>
        <pc:sldMkLst>
          <pc:docMk/>
          <pc:sldMk cId="3673550586" sldId="293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3" creationId="{06915E50-90D6-0800-F3FF-DC39A9BF76A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4" creationId="{785CAD0F-AE8B-0DC1-01D5-FDDD3AD27439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8" creationId="{E572A770-4D7B-22A8-AF6C-A06E30F8F4AC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3673550586" sldId="293"/>
            <ac:spMk id="9" creationId="{726E2739-EC34-C1FF-F86D-F18E16069B19}"/>
          </ac:spMkLst>
        </pc:spChg>
        <pc:spChg chg="add mod ord">
          <ac:chgData name="Shafer, Ethan H MAJ" userId="505e747c-87be-44c0-94c2-fc4c31a873c1" providerId="ADAL" clId="{DFBD9E0F-8420-47EA-8509-1B3880A7E318}" dt="2024-07-27T00:10:21.961" v="74" actId="5793"/>
          <ac:spMkLst>
            <pc:docMk/>
            <pc:sldMk cId="3673550586" sldId="293"/>
            <ac:spMk id="10" creationId="{9E7E09E5-78A3-0CBE-4CEB-16C8FC2BE60F}"/>
          </ac:spMkLst>
        </pc:spChg>
        <pc:spChg chg="add mod ord">
          <ac:chgData name="Shafer, Ethan H MAJ" userId="505e747c-87be-44c0-94c2-fc4c31a873c1" providerId="ADAL" clId="{DFBD9E0F-8420-47EA-8509-1B3880A7E318}" dt="2024-07-27T00:10:19.261" v="72" actId="27636"/>
          <ac:spMkLst>
            <pc:docMk/>
            <pc:sldMk cId="3673550586" sldId="293"/>
            <ac:spMk id="11" creationId="{5BF7E048-93F4-2DEB-7248-612EC25C107F}"/>
          </ac:spMkLst>
        </pc:spChg>
        <pc:spChg chg="del mod">
          <ac:chgData name="Shafer, Ethan H MAJ" userId="505e747c-87be-44c0-94c2-fc4c31a873c1" providerId="ADAL" clId="{DFBD9E0F-8420-47EA-8509-1B3880A7E318}" dt="2024-07-27T00:09:41.124" v="62"/>
          <ac:spMkLst>
            <pc:docMk/>
            <pc:sldMk cId="3673550586" sldId="293"/>
            <ac:spMk id="13" creationId="{AF7E158B-3D9B-4ADA-92D2-D791B140B1FC}"/>
          </ac:spMkLst>
        </pc:spChg>
        <pc:spChg chg="del mod">
          <ac:chgData name="Shafer, Ethan H MAJ" userId="505e747c-87be-44c0-94c2-fc4c31a873c1" providerId="ADAL" clId="{DFBD9E0F-8420-47EA-8509-1B3880A7E318}" dt="2024-07-27T00:09:41.124" v="64"/>
          <ac:spMkLst>
            <pc:docMk/>
            <pc:sldMk cId="3673550586" sldId="293"/>
            <ac:spMk id="15" creationId="{FAD184A0-4244-47C6-B92E-0D2A413F490B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6:00.876" v="28" actId="1076"/>
        <pc:sldMkLst>
          <pc:docMk/>
          <pc:sldMk cId="2088179809" sldId="303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2" creationId="{43973AFB-8D67-48DC-A27E-F0D2DD11BD7B}"/>
          </ac:spMkLst>
        </pc:spChg>
        <pc:spChg chg="del">
          <ac:chgData name="Shafer, Ethan H MAJ" userId="505e747c-87be-44c0-94c2-fc4c31a873c1" providerId="ADAL" clId="{DFBD9E0F-8420-47EA-8509-1B3880A7E318}" dt="2024-07-27T00:05:54.917" v="26" actId="478"/>
          <ac:spMkLst>
            <pc:docMk/>
            <pc:sldMk cId="2088179809" sldId="303"/>
            <ac:spMk id="3" creationId="{EDD68F20-749C-34A0-5AF6-ECDE460AE19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4" creationId="{DDEF7514-9E51-671B-836E-EB1E2F7F735A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6:00.876" v="28" actId="1076"/>
          <ac:spMkLst>
            <pc:docMk/>
            <pc:sldMk cId="2088179809" sldId="303"/>
            <ac:spMk id="8" creationId="{F9F9ECCC-7853-4D75-9E87-86A7C4240214}"/>
          </ac:spMkLst>
        </pc:spChg>
        <pc:spChg chg="mod">
          <ac:chgData name="Shafer, Ethan H MAJ" userId="505e747c-87be-44c0-94c2-fc4c31a873c1" providerId="ADAL" clId="{DFBD9E0F-8420-47EA-8509-1B3880A7E318}" dt="2024-07-27T00:05:49.710" v="24" actId="1076"/>
          <ac:spMkLst>
            <pc:docMk/>
            <pc:sldMk cId="2088179809" sldId="303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1" creationId="{1EBB87CD-46E4-E4B1-398D-772031853DE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2" creationId="{98220270-03F9-7806-6598-1F2163BD383F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3" creationId="{0F6DED10-A758-F46D-9E16-42D988135193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88179809" sldId="303"/>
            <ac:spMk id="14" creationId="{7E279A4E-6EF5-CD31-C33D-28F0EB6361FA}"/>
          </ac:spMkLst>
        </pc:spChg>
        <pc:spChg chg="add del mod ord">
          <ac:chgData name="Shafer, Ethan H MAJ" userId="505e747c-87be-44c0-94c2-fc4c31a873c1" providerId="ADAL" clId="{DFBD9E0F-8420-47EA-8509-1B3880A7E318}" dt="2024-07-27T00:05:46.804" v="23" actId="478"/>
          <ac:spMkLst>
            <pc:docMk/>
            <pc:sldMk cId="2088179809" sldId="303"/>
            <ac:spMk id="15" creationId="{4BF120E6-DAB3-E8D3-03A0-0E8B38039E8D}"/>
          </ac:spMkLst>
        </pc:spChg>
        <pc:picChg chg="mod">
          <ac:chgData name="Shafer, Ethan H MAJ" userId="505e747c-87be-44c0-94c2-fc4c31a873c1" providerId="ADAL" clId="{DFBD9E0F-8420-47EA-8509-1B3880A7E318}" dt="2024-07-27T00:05:58.351" v="27" actId="1076"/>
          <ac:picMkLst>
            <pc:docMk/>
            <pc:sldMk cId="2088179809" sldId="303"/>
            <ac:picMk id="9" creationId="{15720554-8417-1418-A3C8-744351979F3A}"/>
          </ac:picMkLst>
        </pc:picChg>
      </pc:sldChg>
      <pc:sldChg chg="addSp delSp modSp add mod chgLayout">
        <pc:chgData name="Shafer, Ethan H MAJ" userId="505e747c-87be-44c0-94c2-fc4c31a873c1" providerId="ADAL" clId="{DFBD9E0F-8420-47EA-8509-1B3880A7E318}" dt="2024-07-27T00:06:15.680" v="30" actId="1076"/>
        <pc:sldMkLst>
          <pc:docMk/>
          <pc:sldMk cId="244427633" sldId="304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3" creationId="{B6BD6F77-62DE-2510-8A87-B0AAB9AA2DA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4" creationId="{3E7D4811-CBA2-D692-2DCC-ABBF273D9C4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9" creationId="{7FB28527-128F-22D9-2357-D1A1F0FDBBE7}"/>
          </ac:spMkLst>
        </pc:spChg>
        <pc:spChg chg="mod">
          <ac:chgData name="Shafer, Ethan H MAJ" userId="505e747c-87be-44c0-94c2-fc4c31a873c1" providerId="ADAL" clId="{DFBD9E0F-8420-47EA-8509-1B3880A7E318}" dt="2024-07-27T00:06:15.680" v="30" actId="1076"/>
          <ac:spMkLst>
            <pc:docMk/>
            <pc:sldMk cId="244427633" sldId="304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11" creationId="{BF833497-E8F8-4C57-CD81-9AFE0E9CB9F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4427633" sldId="304"/>
            <ac:spMk id="12" creationId="{F95A16AF-68F1-B9ED-033A-F3807CBD2E64}"/>
          </ac:spMkLst>
        </pc:spChg>
        <pc:spChg chg="add del mod ord">
          <ac:chgData name="Shafer, Ethan H MAJ" userId="505e747c-87be-44c0-94c2-fc4c31a873c1" providerId="ADAL" clId="{DFBD9E0F-8420-47EA-8509-1B3880A7E318}" dt="2024-07-27T00:06:11.650" v="29" actId="478"/>
          <ac:spMkLst>
            <pc:docMk/>
            <pc:sldMk cId="244427633" sldId="304"/>
            <ac:spMk id="13" creationId="{239AD456-0985-39F0-87B2-2925F21BF038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6:50.582" v="34" actId="1076"/>
        <pc:sldMkLst>
          <pc:docMk/>
          <pc:sldMk cId="2490544555" sldId="305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3" creationId="{40F3E99E-4B98-791E-9164-DFBFA418290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4" creationId="{6F759A9B-4B8B-B46F-1E23-CE5C01A15A9C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8" creationId="{F9F9ECCC-7853-4D75-9E87-86A7C424021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9" creationId="{C7E7E842-4F26-0378-171D-A652E5322A9D}"/>
          </ac:spMkLst>
        </pc:spChg>
        <pc:spChg chg="del">
          <ac:chgData name="Shafer, Ethan H MAJ" userId="505e747c-87be-44c0-94c2-fc4c31a873c1" providerId="ADAL" clId="{DFBD9E0F-8420-47EA-8509-1B3880A7E318}" dt="2024-07-27T00:06:45.530" v="31" actId="21"/>
          <ac:spMkLst>
            <pc:docMk/>
            <pc:sldMk cId="2490544555" sldId="305"/>
            <ac:spMk id="10" creationId="{D0CA61D6-6F08-484D-B6DC-E4CD7B4E18AA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11" creationId="{B59A509E-66ED-7269-CB1F-7F7012478336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490544555" sldId="305"/>
            <ac:spMk id="12" creationId="{FC4245C8-E1F3-78B5-DB90-2F586DF3CB34}"/>
          </ac:spMkLst>
        </pc:spChg>
        <pc:spChg chg="add del mod ord">
          <ac:chgData name="Shafer, Ethan H MAJ" userId="505e747c-87be-44c0-94c2-fc4c31a873c1" providerId="ADAL" clId="{DFBD9E0F-8420-47EA-8509-1B3880A7E318}" dt="2024-07-27T00:06:47.270" v="32" actId="478"/>
          <ac:spMkLst>
            <pc:docMk/>
            <pc:sldMk cId="2490544555" sldId="305"/>
            <ac:spMk id="13" creationId="{23990A5F-2E8E-8567-4C67-BD4F6D8F097E}"/>
          </ac:spMkLst>
        </pc:spChg>
        <pc:spChg chg="add mod">
          <ac:chgData name="Shafer, Ethan H MAJ" userId="505e747c-87be-44c0-94c2-fc4c31a873c1" providerId="ADAL" clId="{DFBD9E0F-8420-47EA-8509-1B3880A7E318}" dt="2024-07-27T00:06:50.582" v="34" actId="1076"/>
          <ac:spMkLst>
            <pc:docMk/>
            <pc:sldMk cId="2490544555" sldId="305"/>
            <ac:spMk id="14" creationId="{D0CA61D6-6F08-484D-B6DC-E4CD7B4E18AA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08:38.200" v="46" actId="20577"/>
        <pc:sldMkLst>
          <pc:docMk/>
          <pc:sldMk cId="1895926214" sldId="306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2" creationId="{43973AFB-8D67-48DC-A27E-F0D2DD11BD7B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7" creationId="{6AEBC0B0-FB13-44BD-A138-6504BE8D5491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8" creationId="{F9F9ECCC-7853-4D75-9E87-86A7C4240214}"/>
          </ac:spMkLst>
        </pc:spChg>
        <pc:spChg chg="mod ord">
          <ac:chgData name="Shafer, Ethan H MAJ" userId="505e747c-87be-44c0-94c2-fc4c31a873c1" providerId="ADAL" clId="{DFBD9E0F-8420-47EA-8509-1B3880A7E318}" dt="2024-07-27T00:08:38.200" v="46" actId="20577"/>
          <ac:spMkLst>
            <pc:docMk/>
            <pc:sldMk cId="1895926214" sldId="306"/>
            <ac:spMk id="9" creationId="{32D0A2B2-3273-4F66-8B33-AE784302EDE4}"/>
          </ac:spMkLst>
        </pc:spChg>
        <pc:spChg chg="mod">
          <ac:chgData name="Shafer, Ethan H MAJ" userId="505e747c-87be-44c0-94c2-fc4c31a873c1" providerId="ADAL" clId="{DFBD9E0F-8420-47EA-8509-1B3880A7E318}" dt="2024-07-27T00:07:22.450" v="35" actId="14100"/>
          <ac:spMkLst>
            <pc:docMk/>
            <pc:sldMk cId="1895926214" sldId="306"/>
            <ac:spMk id="12" creationId="{8F8D5E33-6D1D-4EB9-8B9B-EFA3BFA30C5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5" creationId="{BA3B12F9-9535-AAA5-1CD3-8391E744035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6" creationId="{9834EE10-DA66-A2AA-2E3A-A93B68F73D6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7" creationId="{788A32AB-6F3C-5BDD-97C0-28E89DE7753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8" creationId="{98EA192D-4961-155C-34C9-AC7CB72F2784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19" creationId="{2B9FE818-CAE9-0475-F881-C970EAAD003C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895926214" sldId="306"/>
            <ac:spMk id="20" creationId="{4EE8253B-164E-4B2B-5AD4-E7D0D6916C69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10:44.280" v="75" actId="1076"/>
        <pc:sldMkLst>
          <pc:docMk/>
          <pc:sldMk cId="1945246591" sldId="307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2" creationId="{43973AFB-8D67-48DC-A27E-F0D2DD11BD7B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3" creationId="{13AE2720-224A-5690-ED28-B21532F10A96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5" creationId="{CF74A43B-8B8A-4CF7-B83C-A9AA36F18452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6" creationId="{3DB7C94E-51E4-42CA-AD0C-CBDAED83A9BF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7" creationId="{6AEBC0B0-FB13-44BD-A138-6504BE8D5491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8" creationId="{C0D8D947-B151-92BC-372B-3F77EC5DECF2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9" creationId="{E961E92E-D2BE-7B6A-1971-D0A2CDB9914C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0" creationId="{535D80D0-D4FE-D118-66D2-EF2CDF97D646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1" creationId="{106A7073-1DD5-1EFD-2FB1-225EDE2DC49A}"/>
          </ac:spMkLst>
        </pc:spChg>
        <pc:spChg chg="mod">
          <ac:chgData name="Shafer, Ethan H MAJ" userId="505e747c-87be-44c0-94c2-fc4c31a873c1" providerId="ADAL" clId="{DFBD9E0F-8420-47EA-8509-1B3880A7E318}" dt="2024-07-27T00:10:44.280" v="75" actId="1076"/>
          <ac:spMkLst>
            <pc:docMk/>
            <pc:sldMk cId="1945246591" sldId="307"/>
            <ac:spMk id="12" creationId="{8F8D5E33-6D1D-4EB9-8B9B-EFA3BFA30C50}"/>
          </ac:spMkLst>
        </pc:spChg>
        <pc:spChg chg="add 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1945246591" sldId="307"/>
            <ac:spMk id="15" creationId="{CF68C8DF-6EA1-A3A7-EC1F-6A56E5C4FFB0}"/>
          </ac:spMkLst>
        </pc:spChg>
      </pc:sldChg>
      <pc:sldChg chg="addSp delSp modSp add mod chgLayout">
        <pc:chgData name="Shafer, Ethan H MAJ" userId="505e747c-87be-44c0-94c2-fc4c31a873c1" providerId="ADAL" clId="{DFBD9E0F-8420-47EA-8509-1B3880A7E318}" dt="2024-07-27T00:10:57.290" v="79" actId="1076"/>
        <pc:sldMkLst>
          <pc:docMk/>
          <pc:sldMk cId="2014551860" sldId="308"/>
        </pc:sldMkLst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2" creationId="{CF6D001E-DFA6-4334-BC37-1106A9CF9F1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3" creationId="{36F93BB7-4C8D-84D1-AAE3-27692E188E80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4" creationId="{A0C6643D-CC92-4C07-FE35-934B1D1B126A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5" creationId="{545452EE-7BA5-4D45-B4CA-D000EAFA65C3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6" creationId="{44251B0B-CBB2-4817-9D2B-CD86883AE9A4}"/>
          </ac:spMkLst>
        </pc:spChg>
        <pc:spChg chg="mod or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7" creationId="{28794EC6-2EC1-4189-AD35-63BD75A8B448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9" creationId="{79BED945-E06C-BB80-ED49-3E17BE9AE91E}"/>
          </ac:spMkLst>
        </pc:spChg>
        <pc:spChg chg="add del mod">
          <ac:chgData name="Shafer, Ethan H MAJ" userId="505e747c-87be-44c0-94c2-fc4c31a873c1" providerId="ADAL" clId="{DFBD9E0F-8420-47EA-8509-1B3880A7E318}" dt="2024-07-27T00:04:00.730" v="2" actId="6264"/>
          <ac:spMkLst>
            <pc:docMk/>
            <pc:sldMk cId="2014551860" sldId="308"/>
            <ac:spMk id="10" creationId="{4C3778DC-77E7-DAC2-A8C1-46279CFFD152}"/>
          </ac:spMkLst>
        </pc:spChg>
        <pc:spChg chg="add del mod ord">
          <ac:chgData name="Shafer, Ethan H MAJ" userId="505e747c-87be-44c0-94c2-fc4c31a873c1" providerId="ADAL" clId="{DFBD9E0F-8420-47EA-8509-1B3880A7E318}" dt="2024-07-27T00:10:49.399" v="77"/>
          <ac:spMkLst>
            <pc:docMk/>
            <pc:sldMk cId="2014551860" sldId="308"/>
            <ac:spMk id="11" creationId="{F3D39447-E4DE-7EF5-4CDD-60258602C16C}"/>
          </ac:spMkLst>
        </pc:spChg>
        <pc:spChg chg="add del mod ord">
          <ac:chgData name="Shafer, Ethan H MAJ" userId="505e747c-87be-44c0-94c2-fc4c31a873c1" providerId="ADAL" clId="{DFBD9E0F-8420-47EA-8509-1B3880A7E318}" dt="2024-07-27T00:10:54.551" v="78" actId="478"/>
          <ac:spMkLst>
            <pc:docMk/>
            <pc:sldMk cId="2014551860" sldId="308"/>
            <ac:spMk id="12" creationId="{08229428-0194-11A2-7484-7E3D1EDAE5E8}"/>
          </ac:spMkLst>
        </pc:spChg>
        <pc:spChg chg="mod">
          <ac:chgData name="Shafer, Ethan H MAJ" userId="505e747c-87be-44c0-94c2-fc4c31a873c1" providerId="ADAL" clId="{DFBD9E0F-8420-47EA-8509-1B3880A7E318}" dt="2024-07-27T00:10:57.290" v="79" actId="1076"/>
          <ac:spMkLst>
            <pc:docMk/>
            <pc:sldMk cId="2014551860" sldId="308"/>
            <ac:spMk id="15" creationId="{7C2B00B5-3F59-4D47-BA49-96AB119C18D1}"/>
          </ac:spMkLst>
        </pc:spChg>
        <pc:picChg chg="del">
          <ac:chgData name="Shafer, Ethan H MAJ" userId="505e747c-87be-44c0-94c2-fc4c31a873c1" providerId="ADAL" clId="{DFBD9E0F-8420-47EA-8509-1B3880A7E318}" dt="2024-07-27T00:10:48.373" v="76" actId="21"/>
          <ac:picMkLst>
            <pc:docMk/>
            <pc:sldMk cId="2014551860" sldId="308"/>
            <ac:picMk id="8" creationId="{3173E002-C4BD-45DC-8EF4-49421ABEDF9E}"/>
          </ac:picMkLst>
        </pc:picChg>
        <pc:picChg chg="add mod">
          <ac:chgData name="Shafer, Ethan H MAJ" userId="505e747c-87be-44c0-94c2-fc4c31a873c1" providerId="ADAL" clId="{DFBD9E0F-8420-47EA-8509-1B3880A7E318}" dt="2024-07-27T00:10:49.399" v="77"/>
          <ac:picMkLst>
            <pc:docMk/>
            <pc:sldMk cId="2014551860" sldId="308"/>
            <ac:picMk id="14" creationId="{3173E002-C4BD-45DC-8EF4-49421ABEDF9E}"/>
          </ac:picMkLst>
        </pc:picChg>
      </pc:sldChg>
      <pc:sldChg chg="modSp mod">
        <pc:chgData name="Shafer, Ethan H MAJ" userId="505e747c-87be-44c0-94c2-fc4c31a873c1" providerId="ADAL" clId="{DFBD9E0F-8420-47EA-8509-1B3880A7E318}" dt="2024-07-27T00:11:12.570" v="97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DFBD9E0F-8420-47EA-8509-1B3880A7E318}" dt="2024-07-27T00:11:12.570" v="97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DFBD9E0F-8420-47EA-8509-1B3880A7E318}" dt="2024-07-27T00:11:33.039" v="18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FBD9E0F-8420-47EA-8509-1B3880A7E318}" dt="2024-07-27T00:11:33.039" v="18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FBD9E0F-8420-47EA-8509-1B3880A7E318}" dt="2024-07-27T00:17:34.438" v="714" actId="20577"/>
        <pc:sldMkLst>
          <pc:docMk/>
          <pc:sldMk cId="1296306090" sldId="430"/>
        </pc:sldMkLst>
        <pc:spChg chg="mod">
          <ac:chgData name="Shafer, Ethan H MAJ" userId="505e747c-87be-44c0-94c2-fc4c31a873c1" providerId="ADAL" clId="{DFBD9E0F-8420-47EA-8509-1B3880A7E318}" dt="2024-07-27T00:13:39.480" v="195" actId="20577"/>
          <ac:spMkLst>
            <pc:docMk/>
            <pc:sldMk cId="1296306090" sldId="430"/>
            <ac:spMk id="2" creationId="{361C3B5B-3324-AAC4-3462-D7351333BE89}"/>
          </ac:spMkLst>
        </pc:spChg>
        <pc:spChg chg="mod">
          <ac:chgData name="Shafer, Ethan H MAJ" userId="505e747c-87be-44c0-94c2-fc4c31a873c1" providerId="ADAL" clId="{DFBD9E0F-8420-47EA-8509-1B3880A7E318}" dt="2024-07-27T00:15:28.760" v="462" actId="20577"/>
          <ac:spMkLst>
            <pc:docMk/>
            <pc:sldMk cId="1296306090" sldId="430"/>
            <ac:spMk id="3" creationId="{97EAD240-E79C-650F-1916-1B4B87146A51}"/>
          </ac:spMkLst>
        </pc:spChg>
        <pc:spChg chg="mod">
          <ac:chgData name="Shafer, Ethan H MAJ" userId="505e747c-87be-44c0-94c2-fc4c31a873c1" providerId="ADAL" clId="{DFBD9E0F-8420-47EA-8509-1B3880A7E318}" dt="2024-07-27T00:17:34.438" v="714" actId="20577"/>
          <ac:spMkLst>
            <pc:docMk/>
            <pc:sldMk cId="1296306090" sldId="430"/>
            <ac:spMk id="4" creationId="{90739828-18DC-0807-D142-F738C4831A90}"/>
          </ac:spMkLst>
        </pc:spChg>
      </pc:sldChg>
      <pc:sldChg chg="delSp modSp new mod ord modClrScheme chgLayout">
        <pc:chgData name="Shafer, Ethan H MAJ" userId="505e747c-87be-44c0-94c2-fc4c31a873c1" providerId="ADAL" clId="{DFBD9E0F-8420-47EA-8509-1B3880A7E318}" dt="2024-07-27T00:25:32.798" v="1144" actId="20577"/>
        <pc:sldMkLst>
          <pc:docMk/>
          <pc:sldMk cId="3773724256" sldId="431"/>
        </pc:sldMkLst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2" creationId="{5EA781A3-48B8-2BFC-0785-4CC9F038D425}"/>
          </ac:spMkLst>
        </pc:spChg>
        <pc:spChg chg="mod ord">
          <ac:chgData name="Shafer, Ethan H MAJ" userId="505e747c-87be-44c0-94c2-fc4c31a873c1" providerId="ADAL" clId="{DFBD9E0F-8420-47EA-8509-1B3880A7E318}" dt="2024-07-27T00:25:32.798" v="1144" actId="20577"/>
          <ac:spMkLst>
            <pc:docMk/>
            <pc:sldMk cId="3773724256" sldId="431"/>
            <ac:spMk id="3" creationId="{5649F0D8-F05B-A924-E2E8-AE3747AA43FE}"/>
          </ac:spMkLst>
        </pc:spChg>
        <pc:spChg chg="del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4" creationId="{B3AFCFA9-55C8-286B-9E35-AF3CEC94686D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5" creationId="{A8CD6B22-B7BC-326C-776C-63BFBFDE3902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6" creationId="{96527C67-DBF5-247D-60C3-B95BCE7345CE}"/>
          </ac:spMkLst>
        </pc:spChg>
        <pc:spChg chg="mod ord">
          <ac:chgData name="Shafer, Ethan H MAJ" userId="505e747c-87be-44c0-94c2-fc4c31a873c1" providerId="ADAL" clId="{DFBD9E0F-8420-47EA-8509-1B3880A7E318}" dt="2024-07-27T00:25:08.040" v="1070" actId="700"/>
          <ac:spMkLst>
            <pc:docMk/>
            <pc:sldMk cId="3773724256" sldId="431"/>
            <ac:spMk id="7" creationId="{6DA1AF5A-9A63-363F-39DB-E786E8BF0B27}"/>
          </ac:spMkLst>
        </pc:spChg>
      </pc:sldChg>
      <pc:sldChg chg="modSp new mod">
        <pc:chgData name="Shafer, Ethan H MAJ" userId="505e747c-87be-44c0-94c2-fc4c31a873c1" providerId="ADAL" clId="{DFBD9E0F-8420-47EA-8509-1B3880A7E318}" dt="2024-07-27T00:35:13.142" v="1160" actId="20577"/>
        <pc:sldMkLst>
          <pc:docMk/>
          <pc:sldMk cId="1934218165" sldId="432"/>
        </pc:sldMkLst>
        <pc:spChg chg="mod">
          <ac:chgData name="Shafer, Ethan H MAJ" userId="505e747c-87be-44c0-94c2-fc4c31a873c1" providerId="ADAL" clId="{DFBD9E0F-8420-47EA-8509-1B3880A7E318}" dt="2024-07-27T00:35:13.142" v="1160" actId="20577"/>
          <ac:spMkLst>
            <pc:docMk/>
            <pc:sldMk cId="1934218165" sldId="432"/>
            <ac:spMk id="2" creationId="{B34F67EA-45C1-B33F-2463-501EDE09ECBD}"/>
          </ac:spMkLst>
        </pc:spChg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278906587" sldId="46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548741993" sldId="482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98309527" sldId="48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1601706602" sldId="500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793751340" sldId="502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3299240079" sldId="503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703193563" sldId="504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615766653" sldId="505"/>
        </pc:sldMkLst>
      </pc:sldChg>
      <pc:sldChg chg="del">
        <pc:chgData name="Shafer, Ethan H MAJ" userId="505e747c-87be-44c0-94c2-fc4c31a873c1" providerId="ADAL" clId="{DFBD9E0F-8420-47EA-8509-1B3880A7E318}" dt="2024-07-27T00:04:06.490" v="4" actId="47"/>
        <pc:sldMkLst>
          <pc:docMk/>
          <pc:sldMk cId="2915133674" sldId="507"/>
        </pc:sldMkLst>
      </pc:sldChg>
    </pc:docChg>
  </pc:docChgLst>
  <pc:docChgLst>
    <pc:chgData name="Shafer, Ethan H MAJ" userId="505e747c-87be-44c0-94c2-fc4c31a873c1" providerId="ADAL" clId="{AFF1C160-958B-4F8B-B148-0EEF1D2AA2A1}"/>
    <pc:docChg chg="modSld">
      <pc:chgData name="Shafer, Ethan H MAJ" userId="505e747c-87be-44c0-94c2-fc4c31a873c1" providerId="ADAL" clId="{AFF1C160-958B-4F8B-B148-0EEF1D2AA2A1}" dt="2024-08-16T13:46:11.535" v="206" actId="20577"/>
      <pc:docMkLst>
        <pc:docMk/>
      </pc:docMkLst>
      <pc:sldChg chg="modSp mod">
        <pc:chgData name="Shafer, Ethan H MAJ" userId="505e747c-87be-44c0-94c2-fc4c31a873c1" providerId="ADAL" clId="{AFF1C160-958B-4F8B-B148-0EEF1D2AA2A1}" dt="2024-08-16T13:46:11.535" v="206" actId="20577"/>
        <pc:sldMkLst>
          <pc:docMk/>
          <pc:sldMk cId="2539966657" sldId="440"/>
        </pc:sldMkLst>
        <pc:spChg chg="mod">
          <ac:chgData name="Shafer, Ethan H MAJ" userId="505e747c-87be-44c0-94c2-fc4c31a873c1" providerId="ADAL" clId="{AFF1C160-958B-4F8B-B148-0EEF1D2AA2A1}" dt="2024-08-16T13:45:49.446" v="18" actId="20577"/>
          <ac:spMkLst>
            <pc:docMk/>
            <pc:sldMk cId="2539966657" sldId="440"/>
            <ac:spMk id="2" creationId="{73B1DA4C-CBCC-D2B2-9F82-D223F8E4C97E}"/>
          </ac:spMkLst>
        </pc:spChg>
        <pc:spChg chg="mod">
          <ac:chgData name="Shafer, Ethan H MAJ" userId="505e747c-87be-44c0-94c2-fc4c31a873c1" providerId="ADAL" clId="{AFF1C160-958B-4F8B-B148-0EEF1D2AA2A1}" dt="2024-08-16T13:46:11.535" v="206" actId="20577"/>
          <ac:spMkLst>
            <pc:docMk/>
            <pc:sldMk cId="2539966657" sldId="440"/>
            <ac:spMk id="3" creationId="{C24F5BB5-B300-063C-19E1-97B9DCBA49A4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Shafer, Ethan H MAJ" userId="505e747c-87be-44c0-94c2-fc4c31a873c1" providerId="ADAL" clId="{EF1E385D-B9BA-40A8-AF97-F9B15BE7955F}"/>
    <pc:docChg chg="undo redo custSel addSld delSld modSld addSection delSection">
      <pc:chgData name="Shafer, Ethan H MAJ" userId="505e747c-87be-44c0-94c2-fc4c31a873c1" providerId="ADAL" clId="{EF1E385D-B9BA-40A8-AF97-F9B15BE7955F}" dt="2024-07-26T23:21:59.173" v="3269" actId="20577"/>
      <pc:docMkLst>
        <pc:docMk/>
      </pc:docMkLst>
      <pc:sldChg chg="modSp mod">
        <pc:chgData name="Shafer, Ethan H MAJ" userId="505e747c-87be-44c0-94c2-fc4c31a873c1" providerId="ADAL" clId="{EF1E385D-B9BA-40A8-AF97-F9B15BE7955F}" dt="2024-07-24T01:49:43.226" v="1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F1E385D-B9BA-40A8-AF97-F9B15BE7955F}" dt="2024-07-24T01:49:43.226" v="1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EF1E385D-B9BA-40A8-AF97-F9B15BE7955F}" dt="2024-07-24T23:28:16.984" v="159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F1E385D-B9BA-40A8-AF97-F9B15BE7955F}" dt="2024-07-24T23:28:16.984" v="159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 modAnim chgLayout">
        <pc:chgData name="Shafer, Ethan H MAJ" userId="505e747c-87be-44c0-94c2-fc4c31a873c1" providerId="ADAL" clId="{EF1E385D-B9BA-40A8-AF97-F9B15BE7955F}" dt="2024-07-26T22:56:44.276" v="2803" actId="1076"/>
        <pc:sldMkLst>
          <pc:docMk/>
          <pc:sldMk cId="3278906587" sldId="465"/>
        </pc:sldMkLst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4T23:50:59.183" v="173" actId="20577"/>
          <ac:spMkLst>
            <pc:docMk/>
            <pc:sldMk cId="3278906587" sldId="465"/>
            <ac:spMk id="5" creationId="{84513F9A-D31B-C34A-B127-BD7A5DF0C4D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6" creationId="{DF7EAB77-FB74-FD77-3325-9B05AFA2D79A}"/>
          </ac:spMkLst>
        </pc:spChg>
        <pc:spChg chg="mod ord">
          <ac:chgData name="Shafer, Ethan H MAJ" userId="505e747c-87be-44c0-94c2-fc4c31a873c1" providerId="ADAL" clId="{EF1E385D-B9BA-40A8-AF97-F9B15BE7955F}" dt="2024-07-26T22:56:33.357" v="2785" actId="20577"/>
          <ac:spMkLst>
            <pc:docMk/>
            <pc:sldMk cId="3278906587" sldId="465"/>
            <ac:spMk id="7" creationId="{ADA6B4EE-0AF8-8FA8-DB3F-D8F7D6392C77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8" creationId="{BCA09AC7-6187-4357-6CCE-E9F5181CF1CD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9" creationId="{49130386-4EB6-C076-84B4-365B21B27CF9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0" creationId="{B6A20DA3-5CF8-198D-EF03-245262A84FF1}"/>
          </ac:spMkLst>
        </pc:spChg>
        <pc:spChg chg="add del mod">
          <ac:chgData name="Shafer, Ethan H MAJ" userId="505e747c-87be-44c0-94c2-fc4c31a873c1" providerId="ADAL" clId="{EF1E385D-B9BA-40A8-AF97-F9B15BE7955F}" dt="2024-07-24T23:39:22.484" v="160" actId="6264"/>
          <ac:spMkLst>
            <pc:docMk/>
            <pc:sldMk cId="3278906587" sldId="465"/>
            <ac:spMk id="11" creationId="{A4C22A3A-92C6-05FE-B7BD-4E73F89763A5}"/>
          </ac:spMkLst>
        </pc:spChg>
        <pc:spChg chg="add">
          <ac:chgData name="Shafer, Ethan H MAJ" userId="505e747c-87be-44c0-94c2-fc4c31a873c1" providerId="ADAL" clId="{EF1E385D-B9BA-40A8-AF97-F9B15BE7955F}" dt="2024-07-24T23:58:58.485" v="212"/>
          <ac:spMkLst>
            <pc:docMk/>
            <pc:sldMk cId="3278906587" sldId="465"/>
            <ac:spMk id="12" creationId="{7AC613F6-1163-285E-9B74-986BBDBB0DCE}"/>
          </ac:spMkLst>
        </pc:spChg>
        <pc:spChg chg="add">
          <ac:chgData name="Shafer, Ethan H MAJ" userId="505e747c-87be-44c0-94c2-fc4c31a873c1" providerId="ADAL" clId="{EF1E385D-B9BA-40A8-AF97-F9B15BE7955F}" dt="2024-07-24T23:59:00.994" v="213"/>
          <ac:spMkLst>
            <pc:docMk/>
            <pc:sldMk cId="3278906587" sldId="465"/>
            <ac:spMk id="13" creationId="{791D4C24-668C-B92C-8338-8E4E868E9423}"/>
          </ac:spMkLst>
        </pc:spChg>
        <pc:spChg chg="add mod">
          <ac:chgData name="Shafer, Ethan H MAJ" userId="505e747c-87be-44c0-94c2-fc4c31a873c1" providerId="ADAL" clId="{EF1E385D-B9BA-40A8-AF97-F9B15BE7955F}" dt="2024-07-26T22:56:37.760" v="2794" actId="20577"/>
          <ac:spMkLst>
            <pc:docMk/>
            <pc:sldMk cId="3278906587" sldId="465"/>
            <ac:spMk id="14" creationId="{D93B39BA-ECDD-E32D-D518-A6B7F46E91A1}"/>
          </ac:spMkLst>
        </pc:spChg>
        <pc:spChg chg="add mod">
          <ac:chgData name="Shafer, Ethan H MAJ" userId="505e747c-87be-44c0-94c2-fc4c31a873c1" providerId="ADAL" clId="{EF1E385D-B9BA-40A8-AF97-F9B15BE7955F}" dt="2024-07-26T22:56:40.360" v="2802" actId="20577"/>
          <ac:spMkLst>
            <pc:docMk/>
            <pc:sldMk cId="3278906587" sldId="465"/>
            <ac:spMk id="15" creationId="{DA7EAFE2-71A1-A9B2-5334-DF176FE3D5F2}"/>
          </ac:spMkLst>
        </pc:spChg>
        <pc:spChg chg="add mod">
          <ac:chgData name="Shafer, Ethan H MAJ" userId="505e747c-87be-44c0-94c2-fc4c31a873c1" providerId="ADAL" clId="{EF1E385D-B9BA-40A8-AF97-F9B15BE7955F}" dt="2024-07-26T22:56:44.276" v="2803" actId="1076"/>
          <ac:spMkLst>
            <pc:docMk/>
            <pc:sldMk cId="3278906587" sldId="465"/>
            <ac:spMk id="16" creationId="{E292BA75-3EB7-338D-4469-FE5268BCC6E9}"/>
          </ac:spMkLst>
        </pc:spChg>
      </pc:sldChg>
      <pc:sldChg chg="del">
        <pc:chgData name="Shafer, Ethan H MAJ" userId="505e747c-87be-44c0-94c2-fc4c31a873c1" providerId="ADAL" clId="{EF1E385D-B9BA-40A8-AF97-F9B15BE7955F}" dt="2024-07-25T01:08:53.793" v="705" actId="47"/>
        <pc:sldMkLst>
          <pc:docMk/>
          <pc:sldMk cId="1957553010" sldId="470"/>
        </pc:sldMkLst>
      </pc:sldChg>
      <pc:sldChg chg="modSp mod">
        <pc:chgData name="Shafer, Ethan H MAJ" userId="505e747c-87be-44c0-94c2-fc4c31a873c1" providerId="ADAL" clId="{EF1E385D-B9BA-40A8-AF97-F9B15BE7955F}" dt="2024-07-26T23:21:27.760" v="3255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EF1E385D-B9BA-40A8-AF97-F9B15BE7955F}" dt="2024-07-26T23:21:27.760" v="3255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addSp delSp modSp mod modClrScheme chgLayout">
        <pc:chgData name="Shafer, Ethan H MAJ" userId="505e747c-87be-44c0-94c2-fc4c31a873c1" providerId="ADAL" clId="{EF1E385D-B9BA-40A8-AF97-F9B15BE7955F}" dt="2024-07-25T01:45:23.179" v="2001" actId="20577"/>
        <pc:sldMkLst>
          <pc:docMk/>
          <pc:sldMk cId="298309527" sldId="485"/>
        </pc:sldMkLst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2" creationId="{64BC55FC-29F0-5D94-66D4-6AAE04D692E7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3" creationId="{878AD29C-860E-EC64-8202-1BC55F1D9135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4" creationId="{37E0F74B-3C1A-F0F1-2299-7D7A01D5172B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5" creationId="{53059963-268D-22F4-989C-D1C243FEB1F6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6" creationId="{E1BA6E23-03BE-5C25-02F8-3DBB353E93C1}"/>
          </ac:spMkLst>
        </pc:spChg>
        <pc:spChg chg="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7" creationId="{9E6F4282-AFCF-ACAA-32AB-9B291C8F9527}"/>
          </ac:spMkLst>
        </pc:spChg>
        <pc:spChg chg="add del mod ord">
          <ac:chgData name="Shafer, Ethan H MAJ" userId="505e747c-87be-44c0-94c2-fc4c31a873c1" providerId="ADAL" clId="{EF1E385D-B9BA-40A8-AF97-F9B15BE7955F}" dt="2024-07-25T01:45:23.179" v="2001" actId="20577"/>
          <ac:spMkLst>
            <pc:docMk/>
            <pc:sldMk cId="298309527" sldId="485"/>
            <ac:spMk id="8" creationId="{D94F4881-75A0-0486-F27D-616527609721}"/>
          </ac:spMkLst>
        </pc:spChg>
        <pc:spChg chg="add del mod ord">
          <ac:chgData name="Shafer, Ethan H MAJ" userId="505e747c-87be-44c0-94c2-fc4c31a873c1" providerId="ADAL" clId="{EF1E385D-B9BA-40A8-AF97-F9B15BE7955F}" dt="2024-07-25T00:05:08.296" v="452" actId="700"/>
          <ac:spMkLst>
            <pc:docMk/>
            <pc:sldMk cId="298309527" sldId="485"/>
            <ac:spMk id="9" creationId="{AFE07D9D-59E1-7E40-B0BA-BF8C2AFCF98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0" creationId="{02402B61-15A5-16CB-6C7D-E8408DBE4983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1" creationId="{8A45D4DE-5BC8-C7A2-FC52-0A19FC725229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2" creationId="{F6054B6E-FEF6-0E8A-9B92-B0FCF510D9B6}"/>
          </ac:spMkLst>
        </pc:spChg>
        <pc:spChg chg="add del mod">
          <ac:chgData name="Shafer, Ethan H MAJ" userId="505e747c-87be-44c0-94c2-fc4c31a873c1" providerId="ADAL" clId="{EF1E385D-B9BA-40A8-AF97-F9B15BE7955F}" dt="2024-07-25T00:02:44.013" v="433" actId="6264"/>
          <ac:spMkLst>
            <pc:docMk/>
            <pc:sldMk cId="298309527" sldId="485"/>
            <ac:spMk id="13" creationId="{396FBAD0-C679-3063-48B6-6E6C8D272B08}"/>
          </ac:spMkLst>
        </pc:spChg>
        <pc:spChg chg="add del mod ord">
          <ac:chgData name="Shafer, Ethan H MAJ" userId="505e747c-87be-44c0-94c2-fc4c31a873c1" providerId="ADAL" clId="{EF1E385D-B9BA-40A8-AF97-F9B15BE7955F}" dt="2024-07-25T00:02:50.456" v="442" actId="700"/>
          <ac:spMkLst>
            <pc:docMk/>
            <pc:sldMk cId="298309527" sldId="485"/>
            <ac:spMk id="14" creationId="{BFD1D4B6-5CC7-51C1-5287-257CB0B305BA}"/>
          </ac:spMkLst>
        </pc:spChg>
      </pc:sldChg>
      <pc:sldChg chg="del">
        <pc:chgData name="Shafer, Ethan H MAJ" userId="505e747c-87be-44c0-94c2-fc4c31a873c1" providerId="ADAL" clId="{EF1E385D-B9BA-40A8-AF97-F9B15BE7955F}" dt="2024-07-25T00:34:22.823" v="702" actId="47"/>
        <pc:sldMkLst>
          <pc:docMk/>
          <pc:sldMk cId="1268732251" sldId="495"/>
        </pc:sldMkLst>
      </pc:sldChg>
      <pc:sldChg chg="del">
        <pc:chgData name="Shafer, Ethan H MAJ" userId="505e747c-87be-44c0-94c2-fc4c31a873c1" providerId="ADAL" clId="{EF1E385D-B9BA-40A8-AF97-F9B15BE7955F}" dt="2024-07-25T00:34:24.773" v="703" actId="47"/>
        <pc:sldMkLst>
          <pc:docMk/>
          <pc:sldMk cId="1830518336" sldId="496"/>
        </pc:sldMkLst>
      </pc:sldChg>
      <pc:sldChg chg="del">
        <pc:chgData name="Shafer, Ethan H MAJ" userId="505e747c-87be-44c0-94c2-fc4c31a873c1" providerId="ADAL" clId="{EF1E385D-B9BA-40A8-AF97-F9B15BE7955F}" dt="2024-07-25T01:08:55.983" v="707" actId="47"/>
        <pc:sldMkLst>
          <pc:docMk/>
          <pc:sldMk cId="3303075245" sldId="497"/>
        </pc:sldMkLst>
      </pc:sldChg>
      <pc:sldChg chg="del">
        <pc:chgData name="Shafer, Ethan H MAJ" userId="505e747c-87be-44c0-94c2-fc4c31a873c1" providerId="ADAL" clId="{EF1E385D-B9BA-40A8-AF97-F9B15BE7955F}" dt="2024-07-25T01:08:55.043" v="706" actId="47"/>
        <pc:sldMkLst>
          <pc:docMk/>
          <pc:sldMk cId="2917846909" sldId="498"/>
        </pc:sldMkLst>
      </pc:sldChg>
      <pc:sldChg chg="add del">
        <pc:chgData name="Shafer, Ethan H MAJ" userId="505e747c-87be-44c0-94c2-fc4c31a873c1" providerId="ADAL" clId="{EF1E385D-B9BA-40A8-AF97-F9B15BE7955F}" dt="2024-07-25T02:29:37.369" v="2026" actId="47"/>
        <pc:sldMkLst>
          <pc:docMk/>
          <pc:sldMk cId="3642114706" sldId="499"/>
        </pc:sldMkLst>
      </pc:sldChg>
      <pc:sldChg chg="modSp new mod">
        <pc:chgData name="Shafer, Ethan H MAJ" userId="505e747c-87be-44c0-94c2-fc4c31a873c1" providerId="ADAL" clId="{EF1E385D-B9BA-40A8-AF97-F9B15BE7955F}" dt="2024-07-26T22:57:18.575" v="2849" actId="27636"/>
        <pc:sldMkLst>
          <pc:docMk/>
          <pc:sldMk cId="1601706602" sldId="500"/>
        </pc:sldMkLst>
        <pc:spChg chg="mod">
          <ac:chgData name="Shafer, Ethan H MAJ" userId="505e747c-87be-44c0-94c2-fc4c31a873c1" providerId="ADAL" clId="{EF1E385D-B9BA-40A8-AF97-F9B15BE7955F}" dt="2024-07-25T01:09:08.929" v="726" actId="20577"/>
          <ac:spMkLst>
            <pc:docMk/>
            <pc:sldMk cId="1601706602" sldId="500"/>
            <ac:spMk id="2" creationId="{62D165FA-F593-BF8F-C473-08ECD86B611F}"/>
          </ac:spMkLst>
        </pc:spChg>
        <pc:spChg chg="mod">
          <ac:chgData name="Shafer, Ethan H MAJ" userId="505e747c-87be-44c0-94c2-fc4c31a873c1" providerId="ADAL" clId="{EF1E385D-B9BA-40A8-AF97-F9B15BE7955F}" dt="2024-07-26T22:57:18.575" v="2849" actId="27636"/>
          <ac:spMkLst>
            <pc:docMk/>
            <pc:sldMk cId="1601706602" sldId="500"/>
            <ac:spMk id="3" creationId="{FC7F9983-4CF2-D79B-6BA9-8CE191749D6B}"/>
          </ac:spMkLst>
        </pc:spChg>
      </pc:sldChg>
      <pc:sldChg chg="modSp new del mod">
        <pc:chgData name="Shafer, Ethan H MAJ" userId="505e747c-87be-44c0-94c2-fc4c31a873c1" providerId="ADAL" clId="{EF1E385D-B9BA-40A8-AF97-F9B15BE7955F}" dt="2024-07-25T01:44:28.961" v="1937" actId="47"/>
        <pc:sldMkLst>
          <pc:docMk/>
          <pc:sldMk cId="17183207" sldId="501"/>
        </pc:sldMkLst>
        <pc:spChg chg="mod">
          <ac:chgData name="Shafer, Ethan H MAJ" userId="505e747c-87be-44c0-94c2-fc4c31a873c1" providerId="ADAL" clId="{EF1E385D-B9BA-40A8-AF97-F9B15BE7955F}" dt="2024-07-25T01:12:16.567" v="920" actId="20577"/>
          <ac:spMkLst>
            <pc:docMk/>
            <pc:sldMk cId="17183207" sldId="501"/>
            <ac:spMk id="2" creationId="{5F4DE856-133C-DCB3-B5FB-72F37D2B33C3}"/>
          </ac:spMkLst>
        </pc:spChg>
      </pc:sldChg>
      <pc:sldChg chg="addSp delSp modSp new mod modClrScheme modShow chgLayout">
        <pc:chgData name="Shafer, Ethan H MAJ" userId="505e747c-87be-44c0-94c2-fc4c31a873c1" providerId="ADAL" clId="{EF1E385D-B9BA-40A8-AF97-F9B15BE7955F}" dt="2024-07-25T01:44:05.654" v="1936" actId="20577"/>
        <pc:sldMkLst>
          <pc:docMk/>
          <pc:sldMk cId="2793751340" sldId="502"/>
        </pc:sldMkLst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2" creationId="{E5B2F1CC-CEBB-4B1F-A2CB-E2E68733B163}"/>
          </ac:spMkLst>
        </pc:spChg>
        <pc:spChg chg="del mod ord">
          <ac:chgData name="Shafer, Ethan H MAJ" userId="505e747c-87be-44c0-94c2-fc4c31a873c1" providerId="ADAL" clId="{EF1E385D-B9BA-40A8-AF97-F9B15BE7955F}" dt="2024-07-25T01:31:25.693" v="1111" actId="700"/>
          <ac:spMkLst>
            <pc:docMk/>
            <pc:sldMk cId="2793751340" sldId="502"/>
            <ac:spMk id="3" creationId="{B4ECEC80-01EE-DE94-CB03-EE1A04DF1263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4" creationId="{539CF512-B55C-C385-B29E-85E9347DAAA1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5" creationId="{B7B54356-01CB-0010-19CC-38CD4933F4BF}"/>
          </ac:spMkLst>
        </pc:spChg>
        <pc:spChg chg="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6" creationId="{FBCDD29D-6C2F-7726-7E47-E9A4CCCBDA04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7" creationId="{6809A845-B795-450C-841F-AC78875D602D}"/>
          </ac:spMkLst>
        </pc:spChg>
        <pc:spChg chg="add del mod ord">
          <ac:chgData name="Shafer, Ethan H MAJ" userId="505e747c-87be-44c0-94c2-fc4c31a873c1" providerId="ADAL" clId="{EF1E385D-B9BA-40A8-AF97-F9B15BE7955F}" dt="2024-07-25T01:31:31.234" v="1112" actId="700"/>
          <ac:spMkLst>
            <pc:docMk/>
            <pc:sldMk cId="2793751340" sldId="502"/>
            <ac:spMk id="8" creationId="{FC517210-E1F9-5ECE-709C-A0D84E4688FE}"/>
          </ac:spMkLst>
        </pc:spChg>
        <pc:spChg chg="add mod ord">
          <ac:chgData name="Shafer, Ethan H MAJ" userId="505e747c-87be-44c0-94c2-fc4c31a873c1" providerId="ADAL" clId="{EF1E385D-B9BA-40A8-AF97-F9B15BE7955F}" dt="2024-07-25T01:31:45.074" v="1151" actId="20577"/>
          <ac:spMkLst>
            <pc:docMk/>
            <pc:sldMk cId="2793751340" sldId="502"/>
            <ac:spMk id="9" creationId="{5380475B-6EC8-1CCD-866E-743EF2D24EF0}"/>
          </ac:spMkLst>
        </pc:spChg>
        <pc:spChg chg="add mod ord">
          <ac:chgData name="Shafer, Ethan H MAJ" userId="505e747c-87be-44c0-94c2-fc4c31a873c1" providerId="ADAL" clId="{EF1E385D-B9BA-40A8-AF97-F9B15BE7955F}" dt="2024-07-25T01:44:04.689" v="1926" actId="27636"/>
          <ac:spMkLst>
            <pc:docMk/>
            <pc:sldMk cId="2793751340" sldId="502"/>
            <ac:spMk id="10" creationId="{8132E8D3-B127-CD0E-A3EF-B160B788D318}"/>
          </ac:spMkLst>
        </pc:spChg>
        <pc:spChg chg="add mod ord">
          <ac:chgData name="Shafer, Ethan H MAJ" userId="505e747c-87be-44c0-94c2-fc4c31a873c1" providerId="ADAL" clId="{EF1E385D-B9BA-40A8-AF97-F9B15BE7955F}" dt="2024-07-25T01:31:49.774" v="1175" actId="20577"/>
          <ac:spMkLst>
            <pc:docMk/>
            <pc:sldMk cId="2793751340" sldId="502"/>
            <ac:spMk id="11" creationId="{D301A07A-F288-39AA-67DE-91A68291E156}"/>
          </ac:spMkLst>
        </pc:spChg>
        <pc:spChg chg="add mod ord">
          <ac:chgData name="Shafer, Ethan H MAJ" userId="505e747c-87be-44c0-94c2-fc4c31a873c1" providerId="ADAL" clId="{EF1E385D-B9BA-40A8-AF97-F9B15BE7955F}" dt="2024-07-25T01:44:05.654" v="1936" actId="20577"/>
          <ac:spMkLst>
            <pc:docMk/>
            <pc:sldMk cId="2793751340" sldId="502"/>
            <ac:spMk id="12" creationId="{C31EECBC-354C-97BF-6B35-4F04D57880F4}"/>
          </ac:spMkLst>
        </pc:spChg>
      </pc:sldChg>
      <pc:sldChg chg="addSp delSp modSp add mod delAnim chgLayout">
        <pc:chgData name="Shafer, Ethan H MAJ" userId="505e747c-87be-44c0-94c2-fc4c31a873c1" providerId="ADAL" clId="{EF1E385D-B9BA-40A8-AF97-F9B15BE7955F}" dt="2024-07-25T03:29:52.364" v="2696" actId="20577"/>
        <pc:sldMkLst>
          <pc:docMk/>
          <pc:sldMk cId="3299240079" sldId="503"/>
        </pc:sldMkLst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EF1E385D-B9BA-40A8-AF97-F9B15BE7955F}" dt="2024-07-25T03:29:52.364" v="2696" actId="20577"/>
          <ac:spMkLst>
            <pc:docMk/>
            <pc:sldMk cId="3299240079" sldId="503"/>
            <ac:spMk id="6" creationId="{E86C7A56-37B7-EF52-E40A-B5AFDB210306}"/>
          </ac:spMkLst>
        </pc:spChg>
        <pc:spChg chg="del mod">
          <ac:chgData name="Shafer, Ethan H MAJ" userId="505e747c-87be-44c0-94c2-fc4c31a873c1" providerId="ADAL" clId="{EF1E385D-B9BA-40A8-AF97-F9B15BE7955F}" dt="2024-07-25T01:45:59.099" v="2025" actId="700"/>
          <ac:spMkLst>
            <pc:docMk/>
            <pc:sldMk cId="3299240079" sldId="503"/>
            <ac:spMk id="7" creationId="{ADA6B4EE-0AF8-8FA8-DB3F-D8F7D6392C77}"/>
          </ac:spMkLst>
        </pc:spChg>
        <pc:spChg chg="del">
          <ac:chgData name="Shafer, Ethan H MAJ" userId="505e747c-87be-44c0-94c2-fc4c31a873c1" providerId="ADAL" clId="{EF1E385D-B9BA-40A8-AF97-F9B15BE7955F}" dt="2024-07-25T01:45:54.434" v="2024" actId="478"/>
          <ac:spMkLst>
            <pc:docMk/>
            <pc:sldMk cId="3299240079" sldId="503"/>
            <ac:spMk id="14" creationId="{D93B39BA-ECDD-E32D-D518-A6B7F46E91A1}"/>
          </ac:spMkLst>
        </pc:spChg>
        <pc:spChg chg="del mod">
          <ac:chgData name="Shafer, Ethan H MAJ" userId="505e747c-87be-44c0-94c2-fc4c31a873c1" providerId="ADAL" clId="{EF1E385D-B9BA-40A8-AF97-F9B15BE7955F}" dt="2024-07-25T01:45:49.574" v="2022" actId="478"/>
          <ac:spMkLst>
            <pc:docMk/>
            <pc:sldMk cId="3299240079" sldId="503"/>
            <ac:spMk id="15" creationId="{DA7EAFE2-71A1-A9B2-5334-DF176FE3D5F2}"/>
          </ac:spMkLst>
        </pc:spChg>
        <pc:spChg chg="del">
          <ac:chgData name="Shafer, Ethan H MAJ" userId="505e747c-87be-44c0-94c2-fc4c31a873c1" providerId="ADAL" clId="{EF1E385D-B9BA-40A8-AF97-F9B15BE7955F}" dt="2024-07-25T01:45:50.859" v="2023" actId="478"/>
          <ac:spMkLst>
            <pc:docMk/>
            <pc:sldMk cId="3299240079" sldId="503"/>
            <ac:spMk id="16" creationId="{E292BA75-3EB7-338D-4469-FE5268BCC6E9}"/>
          </ac:spMkLst>
        </pc:spChg>
      </pc:sldChg>
      <pc:sldChg chg="addSp delSp modSp add mod modClrScheme chgLayout">
        <pc:chgData name="Shafer, Ethan H MAJ" userId="505e747c-87be-44c0-94c2-fc4c31a873c1" providerId="ADAL" clId="{EF1E385D-B9BA-40A8-AF97-F9B15BE7955F}" dt="2024-07-26T23:18:44.460" v="3223" actId="20577"/>
        <pc:sldMkLst>
          <pc:docMk/>
          <pc:sldMk cId="703193563" sldId="504"/>
        </pc:sldMkLst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5" creationId="{84513F9A-D31B-C34A-B127-BD7A5DF0C4D1}"/>
          </ac:spMkLst>
        </pc:spChg>
        <pc:spChg chg="mod ord">
          <ac:chgData name="Shafer, Ethan H MAJ" userId="505e747c-87be-44c0-94c2-fc4c31a873c1" providerId="ADAL" clId="{EF1E385D-B9BA-40A8-AF97-F9B15BE7955F}" dt="2024-07-26T23:18:44.460" v="3223" actId="20577"/>
          <ac:spMkLst>
            <pc:docMk/>
            <pc:sldMk cId="703193563" sldId="504"/>
            <ac:spMk id="6" creationId="{E86C7A56-37B7-EF52-E40A-B5AFDB210306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7" creationId="{967AD31C-0B79-7A6F-6F03-5B2BEB740D97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8" creationId="{92223E67-DACB-FC7E-E3CD-9DC2D0216512}"/>
          </ac:spMkLst>
        </pc:spChg>
        <pc:spChg chg="add del mod ord">
          <ac:chgData name="Shafer, Ethan H MAJ" userId="505e747c-87be-44c0-94c2-fc4c31a873c1" providerId="ADAL" clId="{EF1E385D-B9BA-40A8-AF97-F9B15BE7955F}" dt="2024-07-25T03:28:37.004" v="2638" actId="700"/>
          <ac:spMkLst>
            <pc:docMk/>
            <pc:sldMk cId="703193563" sldId="504"/>
            <ac:spMk id="9" creationId="{9DF88930-B86F-2EC2-F978-C0E4EBBC1FEF}"/>
          </ac:spMkLst>
        </pc:spChg>
      </pc:sldChg>
      <pc:sldChg chg="modSp add mod">
        <pc:chgData name="Shafer, Ethan H MAJ" userId="505e747c-87be-44c0-94c2-fc4c31a873c1" providerId="ADAL" clId="{EF1E385D-B9BA-40A8-AF97-F9B15BE7955F}" dt="2024-07-26T23:12:30.410" v="3078" actId="27636"/>
        <pc:sldMkLst>
          <pc:docMk/>
          <pc:sldMk cId="615766653" sldId="505"/>
        </pc:sldMkLst>
        <pc:spChg chg="mod">
          <ac:chgData name="Shafer, Ethan H MAJ" userId="505e747c-87be-44c0-94c2-fc4c31a873c1" providerId="ADAL" clId="{EF1E385D-B9BA-40A8-AF97-F9B15BE7955F}" dt="2024-07-26T23:08:00.717" v="2866" actId="20577"/>
          <ac:spMkLst>
            <pc:docMk/>
            <pc:sldMk cId="615766653" sldId="50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EF1E385D-B9BA-40A8-AF97-F9B15BE7955F}" dt="2024-07-26T23:12:30.410" v="3078" actId="27636"/>
          <ac:spMkLst>
            <pc:docMk/>
            <pc:sldMk cId="615766653" sldId="505"/>
            <ac:spMk id="6" creationId="{E86C7A56-37B7-EF52-E40A-B5AFDB210306}"/>
          </ac:spMkLst>
        </pc:spChg>
      </pc:sldChg>
      <pc:sldChg chg="new del">
        <pc:chgData name="Shafer, Ethan H MAJ" userId="505e747c-87be-44c0-94c2-fc4c31a873c1" providerId="ADAL" clId="{EF1E385D-B9BA-40A8-AF97-F9B15BE7955F}" dt="2024-07-26T23:21:15.423" v="3225" actId="47"/>
        <pc:sldMkLst>
          <pc:docMk/>
          <pc:sldMk cId="3239173528" sldId="506"/>
        </pc:sldMkLst>
      </pc:sldChg>
      <pc:sldChg chg="modSp add mod">
        <pc:chgData name="Shafer, Ethan H MAJ" userId="505e747c-87be-44c0-94c2-fc4c31a873c1" providerId="ADAL" clId="{EF1E385D-B9BA-40A8-AF97-F9B15BE7955F}" dt="2024-07-26T23:21:59.173" v="3269" actId="20577"/>
        <pc:sldMkLst>
          <pc:docMk/>
          <pc:sldMk cId="2915133674" sldId="507"/>
        </pc:sldMkLst>
        <pc:spChg chg="mod">
          <ac:chgData name="Shafer, Ethan H MAJ" userId="505e747c-87be-44c0-94c2-fc4c31a873c1" providerId="ADAL" clId="{EF1E385D-B9BA-40A8-AF97-F9B15BE7955F}" dt="2024-07-26T23:21:59.173" v="3269" actId="20577"/>
          <ac:spMkLst>
            <pc:docMk/>
            <pc:sldMk cId="2915133674" sldId="507"/>
            <ac:spMk id="7" creationId="{ADA6B4EE-0AF8-8FA8-DB3F-D8F7D6392C77}"/>
          </ac:spMkLst>
        </pc:spChg>
      </pc:sldChg>
    </pc:docChg>
  </pc:docChgLst>
  <pc:docChgLst>
    <pc:chgData name="Shafer, Ethan H MAJ" userId="505e747c-87be-44c0-94c2-fc4c31a873c1" providerId="ADAL" clId="{6F7BCDAB-1392-4100-B7F3-62F864446860}"/>
    <pc:docChg chg="undo redo custSel addSld delSld modSld sldOrd addSection delSection">
      <pc:chgData name="Shafer, Ethan H MAJ" userId="505e747c-87be-44c0-94c2-fc4c31a873c1" providerId="ADAL" clId="{6F7BCDAB-1392-4100-B7F3-62F864446860}" dt="2024-07-21T00:48:21.081" v="4809" actId="20577"/>
      <pc:docMkLst>
        <pc:docMk/>
      </pc:docMkLst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38795195" sldId="273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28783176" sldId="27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365439971" sldId="275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031067531" sldId="276"/>
        </pc:sldMkLst>
      </pc:sldChg>
      <pc:sldChg chg="add del">
        <pc:chgData name="Shafer, Ethan H MAJ" userId="505e747c-87be-44c0-94c2-fc4c31a873c1" providerId="ADAL" clId="{6F7BCDAB-1392-4100-B7F3-62F864446860}" dt="2024-07-19T04:46:24.507" v="165" actId="47"/>
        <pc:sldMkLst>
          <pc:docMk/>
          <pc:sldMk cId="3726141506" sldId="276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440617723" sldId="278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422525858" sldId="279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1245083708" sldId="280"/>
        </pc:sldMkLst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499402153" sldId="281"/>
        </pc:sldMkLst>
        <pc:picChg chg="mod">
          <ac:chgData name="Shafer, Ethan H MAJ" userId="505e747c-87be-44c0-94c2-fc4c31a873c1" providerId="ADAL" clId="{6F7BCDAB-1392-4100-B7F3-62F864446860}" dt="2024-07-19T04:46:30.124" v="166" actId="1076"/>
          <ac:picMkLst>
            <pc:docMk/>
            <pc:sldMk cId="1499402153" sldId="281"/>
            <ac:picMk id="9" creationId="{464D3308-4B0D-46E5-AD45-B405611A2FBD}"/>
          </ac:picMkLst>
        </pc:picChg>
      </pc:sldChg>
      <pc:sldChg chg="addSp delSp modSp add del mod setBg modClrScheme delAnim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640624208" sldId="282"/>
        </pc:sldMkLst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3" creationId="{717A4088-D649-C16C-9A2D-48BED7317F4B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5:17.265" v="1777" actId="26606"/>
          <ac:spMkLst>
            <pc:docMk/>
            <pc:sldMk cId="640624208" sldId="282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8" creationId="{B9F391E8-E67C-6D14-E543-25ED0EDF37B0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0" creationId="{23D12CAB-4882-22A5-560E-58A446A6E51D}"/>
          </ac:spMkLst>
        </pc:spChg>
        <pc:spChg chg="add del mod ord">
          <ac:chgData name="Shafer, Ethan H MAJ" userId="505e747c-87be-44c0-94c2-fc4c31a873c1" providerId="ADAL" clId="{6F7BCDAB-1392-4100-B7F3-62F864446860}" dt="2024-07-19T08:44:59.859" v="1772" actId="700"/>
          <ac:spMkLst>
            <pc:docMk/>
            <pc:sldMk cId="640624208" sldId="282"/>
            <ac:spMk id="11" creationId="{0AF8A8C1-004C-33AC-747F-36FF63F4EC42}"/>
          </ac:spMkLst>
        </pc:spChg>
        <pc:spChg chg="add del mod ord">
          <ac:chgData name="Shafer, Ethan H MAJ" userId="505e747c-87be-44c0-94c2-fc4c31a873c1" providerId="ADAL" clId="{6F7BCDAB-1392-4100-B7F3-62F864446860}" dt="2024-07-19T08:45:05.260" v="1776"/>
          <ac:spMkLst>
            <pc:docMk/>
            <pc:sldMk cId="640624208" sldId="282"/>
            <ac:spMk id="12" creationId="{BE9481DF-857B-A8F2-ABCE-B6183C8A1B1B}"/>
          </ac:spMkLst>
        </pc:spChg>
        <pc:spChg chg="add del mod ord">
          <ac:chgData name="Shafer, Ethan H MAJ" userId="505e747c-87be-44c0-94c2-fc4c31a873c1" providerId="ADAL" clId="{6F7BCDAB-1392-4100-B7F3-62F864446860}" dt="2024-07-19T08:45:03.130" v="1774"/>
          <ac:spMkLst>
            <pc:docMk/>
            <pc:sldMk cId="640624208" sldId="282"/>
            <ac:spMk id="13" creationId="{424871E4-8457-EAA0-349C-533DA794A8C4}"/>
          </ac:spMkLst>
        </pc:spChg>
        <pc:spChg chg="add del">
          <ac:chgData name="Shafer, Ethan H MAJ" userId="505e747c-87be-44c0-94c2-fc4c31a873c1" providerId="ADAL" clId="{6F7BCDAB-1392-4100-B7F3-62F864446860}" dt="2024-07-19T08:45:39.440" v="1783" actId="22"/>
          <ac:spMkLst>
            <pc:docMk/>
            <pc:sldMk cId="640624208" sldId="282"/>
            <ac:spMk id="16" creationId="{FE107C6F-5EF5-DDDF-9E4F-396BD45801B5}"/>
          </ac:spMkLst>
        </pc:spChg>
        <pc:spChg chg="del">
          <ac:chgData name="Shafer, Ethan H MAJ" userId="505e747c-87be-44c0-94c2-fc4c31a873c1" providerId="ADAL" clId="{6F7BCDAB-1392-4100-B7F3-62F864446860}" dt="2024-07-19T04:45:37.485" v="160" actId="478"/>
          <ac:spMkLst>
            <pc:docMk/>
            <pc:sldMk cId="640624208" sldId="282"/>
            <ac:spMk id="23" creationId="{C5FA6B20-B0AA-435B-B4C1-7CE50343DDD1}"/>
          </ac:spMkLst>
        </pc:spChg>
        <pc:spChg chg="add mod">
          <ac:chgData name="Shafer, Ethan H MAJ" userId="505e747c-87be-44c0-94c2-fc4c31a873c1" providerId="ADAL" clId="{6F7BCDAB-1392-4100-B7F3-62F864446860}" dt="2024-07-19T08:47:48.604" v="1937" actId="15"/>
          <ac:spMkLst>
            <pc:docMk/>
            <pc:sldMk cId="640624208" sldId="282"/>
            <ac:spMk id="6150" creationId="{B4AA6015-6ECE-E86C-67FD-4B5ED9C34604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2" creationId="{0952772C-A193-46A8-8085-DF0DDE5FC05E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64" creationId="{0D28FA21-C404-4805-A601-DBEE83A8EA50}"/>
          </ac:spMkLst>
        </pc:spChg>
        <pc:spChg chg="add del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74" creationId="{6CB62799-E47D-468D-9290-FF49353DFACD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88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190" creationId="{0D28FA21-C404-4805-A601-DBEE83A8EA50}"/>
          </ac:spMkLst>
        </pc:spChg>
        <pc:spChg chg="add">
          <ac:chgData name="Shafer, Ethan H MAJ" userId="505e747c-87be-44c0-94c2-fc4c31a873c1" providerId="ADAL" clId="{6F7BCDAB-1392-4100-B7F3-62F864446860}" dt="2024-07-19T08:45:44.514" v="1785" actId="26606"/>
          <ac:spMkLst>
            <pc:docMk/>
            <pc:sldMk cId="640624208" sldId="282"/>
            <ac:spMk id="6200" creationId="{6CB62799-E47D-468D-9290-FF49353DFACD}"/>
          </ac:spMkLst>
        </pc:s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53" creationId="{49FF32FF-44D7-4535-B99A-004DD008ADE3}"/>
          </ac:grpSpMkLst>
        </pc:grpChg>
        <pc:grpChg chg="add del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66" creationId="{015F2101-E757-4DE5-9263-90EE04B605B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79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5:44.514" v="1785" actId="26606"/>
          <ac:grpSpMkLst>
            <pc:docMk/>
            <pc:sldMk cId="640624208" sldId="282"/>
            <ac:grpSpMk id="6192" creationId="{015F2101-E757-4DE5-9263-90EE04B605B3}"/>
          </ac:grpSpMkLst>
        </pc:grpChg>
        <pc:picChg chg="del">
          <ac:chgData name="Shafer, Ethan H MAJ" userId="505e747c-87be-44c0-94c2-fc4c31a873c1" providerId="ADAL" clId="{6F7BCDAB-1392-4100-B7F3-62F864446860}" dt="2024-07-19T08:44:56.119" v="1770" actId="478"/>
          <ac:picMkLst>
            <pc:docMk/>
            <pc:sldMk cId="640624208" sldId="282"/>
            <ac:picMk id="4" creationId="{D7ABC6CA-CE51-4B89-BF79-422A5A19965B}"/>
          </ac:picMkLst>
        </pc:picChg>
        <pc:picChg chg="del mod">
          <ac:chgData name="Shafer, Ethan H MAJ" userId="505e747c-87be-44c0-94c2-fc4c31a873c1" providerId="ADAL" clId="{6F7BCDAB-1392-4100-B7F3-62F864446860}" dt="2024-07-19T08:45:04.597" v="1775" actId="21"/>
          <ac:picMkLst>
            <pc:docMk/>
            <pc:sldMk cId="640624208" sldId="282"/>
            <ac:picMk id="9" creationId="{49CB1CA8-BED3-4D8D-8CE5-F6DB12CA41D3}"/>
          </ac:picMkLst>
        </pc:picChg>
        <pc:picChg chg="add mod">
          <ac:chgData name="Shafer, Ethan H MAJ" userId="505e747c-87be-44c0-94c2-fc4c31a873c1" providerId="ADAL" clId="{6F7BCDAB-1392-4100-B7F3-62F864446860}" dt="2024-07-19T08:45:54.233" v="1790" actId="1076"/>
          <ac:picMkLst>
            <pc:docMk/>
            <pc:sldMk cId="640624208" sldId="282"/>
            <ac:picMk id="14" creationId="{49CB1CA8-BED3-4D8D-8CE5-F6DB12CA41D3}"/>
          </ac:picMkLst>
        </pc:picChg>
        <pc:picChg chg="add del mod ord">
          <ac:chgData name="Shafer, Ethan H MAJ" userId="505e747c-87be-44c0-94c2-fc4c31a873c1" providerId="ADAL" clId="{6F7BCDAB-1392-4100-B7F3-62F864446860}" dt="2024-07-19T08:45:36.246" v="1781" actId="478"/>
          <ac:picMkLst>
            <pc:docMk/>
            <pc:sldMk cId="640624208" sldId="282"/>
            <ac:picMk id="6146" creationId="{C1238E7D-4DE8-E0CB-9779-E06CDDF57467}"/>
          </ac:picMkLst>
        </pc:picChg>
        <pc:picChg chg="add mod ord">
          <ac:chgData name="Shafer, Ethan H MAJ" userId="505e747c-87be-44c0-94c2-fc4c31a873c1" providerId="ADAL" clId="{6F7BCDAB-1392-4100-B7F3-62F864446860}" dt="2024-07-19T08:45:59.993" v="1792" actId="1076"/>
          <ac:picMkLst>
            <pc:docMk/>
            <pc:sldMk cId="640624208" sldId="282"/>
            <ac:picMk id="6148" creationId="{A6816E63-E310-3921-DD07-08BB56B28703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94271351" sldId="284"/>
        </pc:sldMkLst>
        <pc:spChg chg="del">
          <ac:chgData name="Shafer, Ethan H MAJ" userId="505e747c-87be-44c0-94c2-fc4c31a873c1" providerId="ADAL" clId="{6F7BCDAB-1392-4100-B7F3-62F864446860}" dt="2024-07-19T04:45:08.260" v="120" actId="478"/>
          <ac:spMkLst>
            <pc:docMk/>
            <pc:sldMk cId="594271351" sldId="284"/>
            <ac:spMk id="27" creationId="{8BF5AD3D-A62F-427E-ABB2-1B40DCF35145}"/>
          </ac:spMkLst>
        </pc:sp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3" creationId="{DAD49D6F-B1C4-45C5-8019-C6DE1F88A6D5}"/>
          </ac:picMkLst>
        </pc:picChg>
        <pc:picChg chg="mod">
          <ac:chgData name="Shafer, Ethan H MAJ" userId="505e747c-87be-44c0-94c2-fc4c31a873c1" providerId="ADAL" clId="{6F7BCDAB-1392-4100-B7F3-62F864446860}" dt="2024-07-19T04:45:14.366" v="156" actId="1035"/>
          <ac:picMkLst>
            <pc:docMk/>
            <pc:sldMk cId="594271351" sldId="284"/>
            <ac:picMk id="25" creationId="{65B05688-697A-47CF-AE5E-2D2345256CB5}"/>
          </ac:picMkLst>
        </pc:picChg>
      </pc:sldChg>
      <pc:sldChg chg="delSp modSp add del mod modAnim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552353823" sldId="285"/>
        </pc:sldMkLst>
        <pc:spChg chg="del">
          <ac:chgData name="Shafer, Ethan H MAJ" userId="505e747c-87be-44c0-94c2-fc4c31a873c1" providerId="ADAL" clId="{6F7BCDAB-1392-4100-B7F3-62F864446860}" dt="2024-07-19T04:45:21.481" v="157" actId="478"/>
          <ac:spMkLst>
            <pc:docMk/>
            <pc:sldMk cId="552353823" sldId="285"/>
            <ac:spMk id="23" creationId="{6F0D3977-C44D-4BEB-937C-96E16B289DA6}"/>
          </ac:spMkLst>
        </pc:spChg>
        <pc:picChg chg="mod">
          <ac:chgData name="Shafer, Ethan H MAJ" userId="505e747c-87be-44c0-94c2-fc4c31a873c1" providerId="ADAL" clId="{6F7BCDAB-1392-4100-B7F3-62F864446860}" dt="2024-07-19T04:45:30.357" v="159" actId="1076"/>
          <ac:picMkLst>
            <pc:docMk/>
            <pc:sldMk cId="552353823" sldId="285"/>
            <ac:picMk id="4" creationId="{3ED060A8-48D1-46D9-AD98-FF00EA371C5A}"/>
          </ac:picMkLst>
        </pc:picChg>
        <pc:picChg chg="mod">
          <ac:chgData name="Shafer, Ethan H MAJ" userId="505e747c-87be-44c0-94c2-fc4c31a873c1" providerId="ADAL" clId="{6F7BCDAB-1392-4100-B7F3-62F864446860}" dt="2024-07-19T04:45:25.545" v="158" actId="1076"/>
          <ac:picMkLst>
            <pc:docMk/>
            <pc:sldMk cId="552353823" sldId="285"/>
            <ac:picMk id="9" creationId="{535958C7-6D4F-4E3E-9ED5-1F0A84490908}"/>
          </ac:picMkLst>
        </pc:picChg>
      </pc:sldChg>
      <pc:sldChg chg="modSp add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666821417" sldId="286"/>
        </pc:sldMkLst>
        <pc:spChg chg="mod">
          <ac:chgData name="Shafer, Ethan H MAJ" userId="505e747c-87be-44c0-94c2-fc4c31a873c1" providerId="ADAL" clId="{6F7BCDAB-1392-4100-B7F3-62F864446860}" dt="2024-07-19T04:44:50.950" v="119" actId="1036"/>
          <ac:spMkLst>
            <pc:docMk/>
            <pc:sldMk cId="1666821417" sldId="286"/>
            <ac:spMk id="10" creationId="{342CD8B6-7884-41B2-B6F8-85179CB32355}"/>
          </ac:spMkLst>
        </pc:spChg>
        <pc:picChg chg="mod">
          <ac:chgData name="Shafer, Ethan H MAJ" userId="505e747c-87be-44c0-94c2-fc4c31a873c1" providerId="ADAL" clId="{6F7BCDAB-1392-4100-B7F3-62F864446860}" dt="2024-07-19T04:44:46.898" v="98" actId="1076"/>
          <ac:picMkLst>
            <pc:docMk/>
            <pc:sldMk cId="1666821417" sldId="286"/>
            <ac:picMk id="3" creationId="{95A1C70B-A6E9-49E6-B18A-ADBEC8B208AA}"/>
          </ac:picMkLst>
        </pc:picChg>
      </pc:sldChg>
      <pc:sldChg chg="addSp delSp modSp add del mod setBg modClrScheme modAnim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555650612" sldId="289"/>
        </pc:sldMkLst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" creationId="{14CE0AD3-F4D5-42FF-88EE-5BE1FFE5B3DA}"/>
          </ac:spMkLst>
        </pc:spChg>
        <pc:spChg chg="add del mod ord">
          <ac:chgData name="Shafer, Ethan H MAJ" userId="505e747c-87be-44c0-94c2-fc4c31a873c1" providerId="ADAL" clId="{6F7BCDAB-1392-4100-B7F3-62F864446860}" dt="2024-07-19T08:42:56.210" v="1768"/>
          <ac:spMkLst>
            <pc:docMk/>
            <pc:sldMk cId="3555650612" sldId="289"/>
            <ac:spMk id="3" creationId="{E03BC27C-213E-173E-7415-A01BCBA3ADA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5" creationId="{B33CE4D4-90F3-43A8-983E-53294F53F760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6" creationId="{2731AADE-7B30-4338-B2B6-4C702E4C8641}"/>
          </ac:spMkLst>
        </pc:spChg>
        <pc:spChg chg="mod or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7" creationId="{FFF9B7A3-F4A6-4276-83C4-D76909856DF5}"/>
          </ac:spMkLst>
        </pc:spChg>
        <pc:spChg chg="add del mod ord">
          <ac:chgData name="Shafer, Ethan H MAJ" userId="505e747c-87be-44c0-94c2-fc4c31a873c1" providerId="ADAL" clId="{6F7BCDAB-1392-4100-B7F3-62F864446860}" dt="2024-07-19T08:42:54.381" v="1766"/>
          <ac:spMkLst>
            <pc:docMk/>
            <pc:sldMk cId="3555650612" sldId="289"/>
            <ac:spMk id="8" creationId="{5D9B081D-611A-18FC-EF99-75EF0182EDA2}"/>
          </ac:spMkLst>
        </pc:spChg>
        <pc:spChg chg="add mod">
          <ac:chgData name="Shafer, Ethan H MAJ" userId="505e747c-87be-44c0-94c2-fc4c31a873c1" providerId="ADAL" clId="{6F7BCDAB-1392-4100-B7F3-62F864446860}" dt="2024-07-19T08:47:24.168" v="1893" actId="20577"/>
          <ac:spMkLst>
            <pc:docMk/>
            <pc:sldMk cId="3555650612" sldId="289"/>
            <ac:spMk id="14" creationId="{00C4C53C-3753-F2B1-0488-150E067CB1E6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6" creationId="{0952772C-A193-46A8-8085-DF0DDE5FC05E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28" creationId="{0D28FA21-C404-4805-A601-DBEE83A8EA50}"/>
          </ac:spMkLst>
        </pc:spChg>
        <pc:spChg chg="del">
          <ac:chgData name="Shafer, Ethan H MAJ" userId="505e747c-87be-44c0-94c2-fc4c31a873c1" providerId="ADAL" clId="{6F7BCDAB-1392-4100-B7F3-62F864446860}" dt="2024-07-19T04:45:59.145" v="162" actId="478"/>
          <ac:spMkLst>
            <pc:docMk/>
            <pc:sldMk cId="3555650612" sldId="289"/>
            <ac:spMk id="33" creationId="{F07934AB-822C-4CDD-816F-0F15BE3A5A78}"/>
          </ac:spMkLst>
        </pc:spChg>
        <pc:spChg chg="add">
          <ac:chgData name="Shafer, Ethan H MAJ" userId="505e747c-87be-44c0-94c2-fc4c31a873c1" providerId="ADAL" clId="{6F7BCDAB-1392-4100-B7F3-62F864446860}" dt="2024-07-19T08:46:43.679" v="1793" actId="26606"/>
          <ac:spMkLst>
            <pc:docMk/>
            <pc:sldMk cId="3555650612" sldId="289"/>
            <ac:spMk id="38" creationId="{6CB62799-E47D-468D-9290-FF49353DFACD}"/>
          </ac:spMkLst>
        </pc:s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17" creationId="{49FF32FF-44D7-4535-B99A-004DD008ADE3}"/>
          </ac:grpSpMkLst>
        </pc:grpChg>
        <pc:grpChg chg="add">
          <ac:chgData name="Shafer, Ethan H MAJ" userId="505e747c-87be-44c0-94c2-fc4c31a873c1" providerId="ADAL" clId="{6F7BCDAB-1392-4100-B7F3-62F864446860}" dt="2024-07-19T08:46:43.679" v="1793" actId="26606"/>
          <ac:grpSpMkLst>
            <pc:docMk/>
            <pc:sldMk cId="3555650612" sldId="289"/>
            <ac:grpSpMk id="30" creationId="{015F2101-E757-4DE5-9263-90EE04B605B3}"/>
          </ac:grpSpMkLst>
        </pc:grpChg>
        <pc:picChg chg="del mod">
          <ac:chgData name="Shafer, Ethan H MAJ" userId="505e747c-87be-44c0-94c2-fc4c31a873c1" providerId="ADAL" clId="{6F7BCDAB-1392-4100-B7F3-62F864446860}" dt="2024-07-19T08:42:42.844" v="1761" actId="478"/>
          <ac:picMkLst>
            <pc:docMk/>
            <pc:sldMk cId="3555650612" sldId="289"/>
            <ac:picMk id="4" creationId="{0DC97275-8B2D-4BDC-AAB0-9C919CD0FF0A}"/>
          </ac:picMkLst>
        </pc:picChg>
        <pc:picChg chg="add mod ord">
          <ac:chgData name="Shafer, Ethan H MAJ" userId="505e747c-87be-44c0-94c2-fc4c31a873c1" providerId="ADAL" clId="{6F7BCDAB-1392-4100-B7F3-62F864446860}" dt="2024-07-19T08:46:48.567" v="1795" actId="27614"/>
          <ac:picMkLst>
            <pc:docMk/>
            <pc:sldMk cId="3555650612" sldId="289"/>
            <ac:picMk id="9" creationId="{B94A2C60-A0E8-AD94-ACDD-F696C85CF43E}"/>
          </ac:picMkLst>
        </pc:picChg>
        <pc:picChg chg="add mod">
          <ac:chgData name="Shafer, Ethan H MAJ" userId="505e747c-87be-44c0-94c2-fc4c31a873c1" providerId="ADAL" clId="{6F7BCDAB-1392-4100-B7F3-62F864446860}" dt="2024-07-19T08:46:43.679" v="1793" actId="26606"/>
          <ac:picMkLst>
            <pc:docMk/>
            <pc:sldMk cId="3555650612" sldId="289"/>
            <ac:picMk id="10" creationId="{741E783B-DC28-45B0-A615-BEF5643CB478}"/>
          </ac:picMkLst>
        </pc:picChg>
        <pc:picChg chg="del mod">
          <ac:chgData name="Shafer, Ethan H MAJ" userId="505e747c-87be-44c0-94c2-fc4c31a873c1" providerId="ADAL" clId="{6F7BCDAB-1392-4100-B7F3-62F864446860}" dt="2024-07-19T08:42:55.413" v="1767" actId="21"/>
          <ac:picMkLst>
            <pc:docMk/>
            <pc:sldMk cId="3555650612" sldId="289"/>
            <ac:picMk id="35" creationId="{741E783B-DC28-45B0-A615-BEF5643CB478}"/>
          </ac:picMkLst>
        </pc:picChg>
        <pc:picChg chg="add del mod">
          <ac:chgData name="Shafer, Ethan H MAJ" userId="505e747c-87be-44c0-94c2-fc4c31a873c1" providerId="ADAL" clId="{6F7BCDAB-1392-4100-B7F3-62F864446860}" dt="2024-07-19T08:42:53.482" v="1765" actId="21"/>
          <ac:picMkLst>
            <pc:docMk/>
            <pc:sldMk cId="3555650612" sldId="289"/>
            <ac:picMk id="5122" creationId="{B94A2C60-A0E8-AD94-ACDD-F696C85CF43E}"/>
          </ac:picMkLst>
        </pc:picChg>
      </pc:sldChg>
      <pc:sldChg chg="modSp mod">
        <pc:chgData name="Shafer, Ethan H MAJ" userId="505e747c-87be-44c0-94c2-fc4c31a873c1" providerId="ADAL" clId="{6F7BCDAB-1392-4100-B7F3-62F864446860}" dt="2024-07-19T04:42:53.825" v="18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6F7BCDAB-1392-4100-B7F3-62F864446860}" dt="2024-07-19T04:42:53.825" v="18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6F7BCDAB-1392-4100-B7F3-62F864446860}" dt="2024-07-20T02:21:20.738" v="1942"/>
        <pc:sldMkLst>
          <pc:docMk/>
          <pc:sldMk cId="1277706378" sldId="429"/>
        </pc:sldMkLst>
        <pc:spChg chg="mod">
          <ac:chgData name="Shafer, Ethan H MAJ" userId="505e747c-87be-44c0-94c2-fc4c31a873c1" providerId="ADAL" clId="{6F7BCDAB-1392-4100-B7F3-62F864446860}" dt="2024-07-20T02:21:20.738" v="1942"/>
          <ac:spMkLst>
            <pc:docMk/>
            <pc:sldMk cId="1277706378" sldId="429"/>
            <ac:spMk id="3" creationId="{D19F0797-8975-980B-1DFB-53543119FFB6}"/>
          </ac:spMkLst>
        </pc:spChg>
      </pc:sldChg>
      <pc:sldChg chg="modSp add del mod">
        <pc:chgData name="Shafer, Ethan H MAJ" userId="505e747c-87be-44c0-94c2-fc4c31a873c1" providerId="ADAL" clId="{6F7BCDAB-1392-4100-B7F3-62F864446860}" dt="2024-07-20T02:21:28.314" v="1947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6F7BCDAB-1392-4100-B7F3-62F864446860}" dt="2024-07-20T02:21:28.314" v="1947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addSp delSp modSp new mod setBg modClrScheme delDesignElem chgLayout">
        <pc:chgData name="Shafer, Ethan H MAJ" userId="505e747c-87be-44c0-94c2-fc4c31a873c1" providerId="ADAL" clId="{6F7BCDAB-1392-4100-B7F3-62F864446860}" dt="2024-07-20T02:26:20.825" v="1991" actId="1076"/>
        <pc:sldMkLst>
          <pc:docMk/>
          <pc:sldMk cId="3150637941" sldId="458"/>
        </pc:sldMkLst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2" creationId="{4C68A04A-EACF-BDCE-4EA5-4060929C3B29}"/>
          </ac:spMkLst>
        </pc:spChg>
        <pc:spChg chg="del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3" creationId="{4F446F6B-D04B-6B5D-E5EC-62B13D6585D5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6" creationId="{EE8F18A5-6376-5CCE-FB9C-ED8A9BB60C06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7" creationId="{7BC42095-9D81-4A9E-F650-AA466630E66C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8" creationId="{17457A26-1CF6-B1E4-965B-3D8B30C60684}"/>
          </ac:spMkLst>
        </pc:spChg>
        <pc:spChg chg="add del mod">
          <ac:chgData name="Shafer, Ethan H MAJ" userId="505e747c-87be-44c0-94c2-fc4c31a873c1" providerId="ADAL" clId="{6F7BCDAB-1392-4100-B7F3-62F864446860}" dt="2024-07-20T02:21:46.907" v="1955" actId="6264"/>
          <ac:spMkLst>
            <pc:docMk/>
            <pc:sldMk cId="3150637941" sldId="458"/>
            <ac:spMk id="9" creationId="{2EECC0DC-2CE9-E7C4-E440-4587D075F45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0" creationId="{2CFE6C06-DCDB-2F63-16D4-23D089AE4DBA}"/>
          </ac:spMkLst>
        </pc:spChg>
        <pc:spChg chg="add del mod ord">
          <ac:chgData name="Shafer, Ethan H MAJ" userId="505e747c-87be-44c0-94c2-fc4c31a873c1" providerId="ADAL" clId="{6F7BCDAB-1392-4100-B7F3-62F864446860}" dt="2024-07-20T02:21:49.971" v="1956" actId="700"/>
          <ac:spMkLst>
            <pc:docMk/>
            <pc:sldMk cId="3150637941" sldId="458"/>
            <ac:spMk id="11" creationId="{C0870534-C95D-CBAB-0D87-60A8E7FF9187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2" creationId="{B452439A-8D4D-E0C4-31F7-1E180723707F}"/>
          </ac:spMkLst>
        </pc:spChg>
        <pc:spChg chg="add del mod ord">
          <ac:chgData name="Shafer, Ethan H MAJ" userId="505e747c-87be-44c0-94c2-fc4c31a873c1" providerId="ADAL" clId="{6F7BCDAB-1392-4100-B7F3-62F864446860}" dt="2024-07-20T02:22:25.318" v="1975"/>
          <ac:spMkLst>
            <pc:docMk/>
            <pc:sldMk cId="3150637941" sldId="458"/>
            <ac:spMk id="13" creationId="{FDC6E006-B65B-3284-1BEC-A6770B776F40}"/>
          </ac:spMkLst>
        </pc:spChg>
        <pc:spChg chg="add del mod ord">
          <ac:chgData name="Shafer, Ethan H MAJ" userId="505e747c-87be-44c0-94c2-fc4c31a873c1" providerId="ADAL" clId="{6F7BCDAB-1392-4100-B7F3-62F864446860}" dt="2024-07-20T02:26:04.976" v="1986"/>
          <ac:spMkLst>
            <pc:docMk/>
            <pc:sldMk cId="3150637941" sldId="458"/>
            <ac:spMk id="14" creationId="{C9382734-049B-8212-61C0-7B21ECE47B0F}"/>
          </ac:spMkLst>
        </pc:spChg>
        <pc:spChg chg="add mod ord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15" creationId="{7AC6D202-2295-861C-72B9-29AE68DD2A54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30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2:26:10.738" v="1988" actId="26606"/>
          <ac:spMkLst>
            <pc:docMk/>
            <pc:sldMk cId="3150637941" sldId="458"/>
            <ac:spMk id="42" creationId="{C4EF29AB-620C-4783-9B23-EACEB54D7836}"/>
          </ac:spMkLst>
        </pc:spChg>
        <pc:spChg chg="add del mod ord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30" creationId="{F1DDEAEF-EE93-72C7-4910-E6D21C9983BE}"/>
          </ac:spMkLst>
        </pc:spChg>
        <pc:spChg chg="add del">
          <ac:chgData name="Shafer, Ethan H MAJ" userId="505e747c-87be-44c0-94c2-fc4c31a873c1" providerId="ADAL" clId="{6F7BCDAB-1392-4100-B7F3-62F864446860}" dt="2024-07-20T02:26:01.320" v="1984" actId="700"/>
          <ac:spMkLst>
            <pc:docMk/>
            <pc:sldMk cId="3150637941" sldId="458"/>
            <ac:spMk id="1043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21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2:26:10.738" v="1988" actId="26606"/>
          <ac:grpSpMkLst>
            <pc:docMk/>
            <pc:sldMk cId="3150637941" sldId="458"/>
            <ac:grpSpMk id="32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2:26:01.320" v="1984" actId="700"/>
          <ac:grpSpMkLst>
            <pc:docMk/>
            <pc:sldMk cId="3150637941" sldId="458"/>
            <ac:grpSpMk id="1033" creationId="{A2FC4F8C-DCFB-41A7-9587-B6E49A20404A}"/>
          </ac:grpSpMkLst>
        </pc:grpChg>
        <pc:picChg chg="add mod">
          <ac:chgData name="Shafer, Ethan H MAJ" userId="505e747c-87be-44c0-94c2-fc4c31a873c1" providerId="ADAL" clId="{6F7BCDAB-1392-4100-B7F3-62F864446860}" dt="2024-07-20T02:26:20.825" v="1991" actId="1076"/>
          <ac:picMkLst>
            <pc:docMk/>
            <pc:sldMk cId="3150637941" sldId="458"/>
            <ac:picMk id="16" creationId="{199ADF25-07B8-74FD-71C9-40172DAD0D48}"/>
          </ac:picMkLst>
        </pc:picChg>
        <pc:picChg chg="add del mod">
          <ac:chgData name="Shafer, Ethan H MAJ" userId="505e747c-87be-44c0-94c2-fc4c31a873c1" providerId="ADAL" clId="{6F7BCDAB-1392-4100-B7F3-62F864446860}" dt="2024-07-20T02:26:04.254" v="1985" actId="21"/>
          <ac:picMkLst>
            <pc:docMk/>
            <pc:sldMk cId="3150637941" sldId="458"/>
            <ac:picMk id="1026" creationId="{199ADF25-07B8-74FD-71C9-40172DAD0D48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196615102" sldId="458"/>
        </pc:sldMkLst>
      </pc:sldChg>
      <pc:sldChg chg="modSp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582048341" sldId="459"/>
        </pc:sldMkLst>
        <pc:spChg chg="mod">
          <ac:chgData name="Shafer, Ethan H MAJ" userId="505e747c-87be-44c0-94c2-fc4c31a873c1" providerId="ADAL" clId="{6F7BCDAB-1392-4100-B7F3-62F864446860}" dt="2024-07-19T04:55:35.907" v="295" actId="20577"/>
          <ac:spMkLst>
            <pc:docMk/>
            <pc:sldMk cId="1582048341" sldId="459"/>
            <ac:spMk id="8" creationId="{3FE31A85-98C7-3FA9-EF2C-84C30CC8E0AA}"/>
          </ac:spMkLst>
        </pc:spChg>
      </pc:sldChg>
      <pc:sldChg chg="new del">
        <pc:chgData name="Shafer, Ethan H MAJ" userId="505e747c-87be-44c0-94c2-fc4c31a873c1" providerId="ADAL" clId="{6F7BCDAB-1392-4100-B7F3-62F864446860}" dt="2024-07-20T02:25:49.667" v="1982" actId="47"/>
        <pc:sldMkLst>
          <pc:docMk/>
          <pc:sldMk cId="2533245890" sldId="459"/>
        </pc:sldMkLst>
      </pc:sldChg>
      <pc:sldChg chg="addSp delSp modSp add mod setBg modClrScheme modAnim delDesignElem chgLayout modNotesTx">
        <pc:chgData name="Shafer, Ethan H MAJ" userId="505e747c-87be-44c0-94c2-fc4c31a873c1" providerId="ADAL" clId="{6F7BCDAB-1392-4100-B7F3-62F864446860}" dt="2024-07-20T02:41:37.253" v="2228" actId="20577"/>
        <pc:sldMkLst>
          <pc:docMk/>
          <pc:sldMk cId="598676344" sldId="460"/>
        </pc:sldMkLst>
        <pc:spChg chg="add del mod ord">
          <ac:chgData name="Shafer, Ethan H MAJ" userId="505e747c-87be-44c0-94c2-fc4c31a873c1" providerId="ADAL" clId="{6F7BCDAB-1392-4100-B7F3-62F864446860}" dt="2024-07-20T02:29:46.602" v="1993"/>
          <ac:spMkLst>
            <pc:docMk/>
            <pc:sldMk cId="598676344" sldId="460"/>
            <ac:spMk id="2" creationId="{3508C7CE-9B2B-4681-BF5D-E6369F432DD7}"/>
          </ac:spMkLst>
        </pc:spChg>
        <pc:spChg chg="add del 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3" creationId="{E6E69E7D-67CB-9E58-C9A3-0593B73ED58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4" creationId="{3897A285-80C6-B666-BAB1-7F578A8DAFBE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5" creationId="{AF12D8AD-245D-E7DA-CDEB-CB0B891B847F}"/>
          </ac:spMkLst>
        </pc:spChg>
        <pc:spChg chg="mod ord">
          <ac:chgData name="Shafer, Ethan H MAJ" userId="505e747c-87be-44c0-94c2-fc4c31a873c1" providerId="ADAL" clId="{6F7BCDAB-1392-4100-B7F3-62F864446860}" dt="2024-07-20T02:32:08.711" v="2000" actId="700"/>
          <ac:spMkLst>
            <pc:docMk/>
            <pc:sldMk cId="598676344" sldId="460"/>
            <ac:spMk id="6" creationId="{EE8F18A5-6376-5CCE-FB9C-ED8A9BB60C06}"/>
          </ac:spMkLst>
        </pc:spChg>
        <pc:spChg chg="add mod">
          <ac:chgData name="Shafer, Ethan H MAJ" userId="505e747c-87be-44c0-94c2-fc4c31a873c1" providerId="ADAL" clId="{6F7BCDAB-1392-4100-B7F3-62F864446860}" dt="2024-07-20T02:34:38.122" v="2052" actId="1076"/>
          <ac:spMkLst>
            <pc:docMk/>
            <pc:sldMk cId="598676344" sldId="460"/>
            <ac:spMk id="11" creationId="{F4E0BDA0-F8EA-C18F-17C1-E6FF82571F45}"/>
          </ac:spMkLst>
        </pc:spChg>
        <pc:spChg chg="mod ord">
          <ac:chgData name="Shafer, Ethan H MAJ" userId="505e747c-87be-44c0-94c2-fc4c31a873c1" providerId="ADAL" clId="{6F7BCDAB-1392-4100-B7F3-62F864446860}" dt="2024-07-20T02:32:16.084" v="2003" actId="207"/>
          <ac:spMkLst>
            <pc:docMk/>
            <pc:sldMk cId="598676344" sldId="460"/>
            <ac:spMk id="12" creationId="{B452439A-8D4D-E0C4-31F7-1E180723707F}"/>
          </ac:spMkLst>
        </pc:spChg>
        <pc:spChg chg="del mod ord">
          <ac:chgData name="Shafer, Ethan H MAJ" userId="505e747c-87be-44c0-94c2-fc4c31a873c1" providerId="ADAL" clId="{6F7BCDAB-1392-4100-B7F3-62F864446860}" dt="2024-07-20T02:25:56.388" v="1983" actId="700"/>
          <ac:spMkLst>
            <pc:docMk/>
            <pc:sldMk cId="598676344" sldId="460"/>
            <ac:spMk id="1030" creationId="{F1DDEAEF-EE93-72C7-4910-E6D21C9983BE}"/>
          </ac:spMkLst>
        </pc:spChg>
        <pc:spChg chg="del">
          <ac:chgData name="Shafer, Ethan H MAJ" userId="505e747c-87be-44c0-94c2-fc4c31a873c1" providerId="ADAL" clId="{6F7BCDAB-1392-4100-B7F3-62F864446860}" dt="2024-07-20T02:25:48.017" v="1981"/>
          <ac:spMkLst>
            <pc:docMk/>
            <pc:sldMk cId="598676344" sldId="460"/>
            <ac:spMk id="1043" creationId="{C4EF29AB-620C-4783-9B23-EACEB54D7836}"/>
          </ac:spMkLst>
        </pc:spChg>
        <pc:grpChg chg="del">
          <ac:chgData name="Shafer, Ethan H MAJ" userId="505e747c-87be-44c0-94c2-fc4c31a873c1" providerId="ADAL" clId="{6F7BCDAB-1392-4100-B7F3-62F864446860}" dt="2024-07-20T02:25:48.017" v="1981"/>
          <ac:grpSpMkLst>
            <pc:docMk/>
            <pc:sldMk cId="598676344" sldId="460"/>
            <ac:grpSpMk id="1033" creationId="{A2FC4F8C-DCFB-41A7-9587-B6E49A20404A}"/>
          </ac:grpSpMkLst>
        </pc:grpChg>
        <pc:graphicFrameChg chg="add mod">
          <ac:chgData name="Shafer, Ethan H MAJ" userId="505e747c-87be-44c0-94c2-fc4c31a873c1" providerId="ADAL" clId="{6F7BCDAB-1392-4100-B7F3-62F864446860}" dt="2024-07-20T02:31:52.748" v="1995"/>
          <ac:graphicFrameMkLst>
            <pc:docMk/>
            <pc:sldMk cId="598676344" sldId="460"/>
            <ac:graphicFrameMk id="7" creationId="{36111454-B865-194C-3B5A-7EB2C68BC6C1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16.986" v="2061" actId="478"/>
          <ac:graphicFrameMkLst>
            <pc:docMk/>
            <pc:sldMk cId="598676344" sldId="460"/>
            <ac:graphicFrameMk id="8" creationId="{219B85C9-5A3E-ABD1-07F0-09E4B0CC1363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3:07.015" v="2007"/>
          <ac:graphicFrameMkLst>
            <pc:docMk/>
            <pc:sldMk cId="598676344" sldId="460"/>
            <ac:graphicFrameMk id="9" creationId="{A4A47005-E45B-D5F9-0F55-27619F046F92}"/>
          </ac:graphicFrameMkLst>
        </pc:graphicFrameChg>
        <pc:graphicFrameChg chg="add del mod modGraphic">
          <ac:chgData name="Shafer, Ethan H MAJ" userId="505e747c-87be-44c0-94c2-fc4c31a873c1" providerId="ADAL" clId="{6F7BCDAB-1392-4100-B7F3-62F864446860}" dt="2024-07-20T02:36:37.323" v="2067" actId="478"/>
          <ac:graphicFrameMkLst>
            <pc:docMk/>
            <pc:sldMk cId="598676344" sldId="460"/>
            <ac:graphicFrameMk id="10" creationId="{EABD7B1E-ED80-4A75-3B1B-0D22192BC1B0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18.050" v="2062"/>
          <ac:graphicFrameMkLst>
            <pc:docMk/>
            <pc:sldMk cId="598676344" sldId="460"/>
            <ac:graphicFrameMk id="13" creationId="{7B9A8517-2983-D92F-9604-9375EF10C7F6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36:31.033" v="2066" actId="1076"/>
          <ac:graphicFrameMkLst>
            <pc:docMk/>
            <pc:sldMk cId="598676344" sldId="460"/>
            <ac:graphicFrameMk id="14" creationId="{FD71772A-E6FB-8D23-FAA5-CDD9D635AAA6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20T02:36:38.502" v="2068"/>
          <ac:graphicFrameMkLst>
            <pc:docMk/>
            <pc:sldMk cId="598676344" sldId="460"/>
            <ac:graphicFrameMk id="15" creationId="{6D0DE649-E87D-FB4A-B26E-A4FA9EFE9E0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20T02:41:13.958" v="2222" actId="122"/>
          <ac:graphicFrameMkLst>
            <pc:docMk/>
            <pc:sldMk cId="598676344" sldId="460"/>
            <ac:graphicFrameMk id="16" creationId="{7195B641-68CE-57F4-9735-8D12B334A664}"/>
          </ac:graphicFrameMkLst>
        </pc:graphicFrameChg>
        <pc:picChg chg="del">
          <ac:chgData name="Shafer, Ethan H MAJ" userId="505e747c-87be-44c0-94c2-fc4c31a873c1" providerId="ADAL" clId="{6F7BCDAB-1392-4100-B7F3-62F864446860}" dt="2024-07-20T02:26:23.679" v="1992" actId="478"/>
          <ac:picMkLst>
            <pc:docMk/>
            <pc:sldMk cId="598676344" sldId="460"/>
            <ac:picMk id="1026" creationId="{199ADF25-07B8-74FD-71C9-40172DAD0D48}"/>
          </ac:picMkLst>
        </pc:picChg>
        <pc:picChg chg="add mod ord">
          <ac:chgData name="Shafer, Ethan H MAJ" userId="505e747c-87be-44c0-94c2-fc4c31a873c1" providerId="ADAL" clId="{6F7BCDAB-1392-4100-B7F3-62F864446860}" dt="2024-07-20T02:32:20.008" v="2004" actId="1076"/>
          <ac:picMkLst>
            <pc:docMk/>
            <pc:sldMk cId="598676344" sldId="460"/>
            <ac:picMk id="2050" creationId="{A7F21698-11C9-03ED-F03B-F1532938DEBD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92352769" sldId="460"/>
        </pc:sldMkLst>
      </pc:sldChg>
      <pc:sldChg chg="modSp add del mod or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697397312" sldId="460"/>
        </pc:sldMkLst>
        <pc:picChg chg="mod">
          <ac:chgData name="Shafer, Ethan H MAJ" userId="505e747c-87be-44c0-94c2-fc4c31a873c1" providerId="ADAL" clId="{6F7BCDAB-1392-4100-B7F3-62F864446860}" dt="2024-07-19T04:44:40.475" v="97" actId="1036"/>
          <ac:picMkLst>
            <pc:docMk/>
            <pc:sldMk cId="3697397312" sldId="460"/>
            <ac:picMk id="9" creationId="{464D3308-4B0D-46E5-AD45-B405611A2FBD}"/>
          </ac:picMkLst>
        </pc:picChg>
      </pc:sldChg>
      <pc:sldChg chg="new del">
        <pc:chgData name="Shafer, Ethan H MAJ" userId="505e747c-87be-44c0-94c2-fc4c31a873c1" providerId="ADAL" clId="{6F7BCDAB-1392-4100-B7F3-62F864446860}" dt="2024-07-19T05:11:50.589" v="297" actId="680"/>
        <pc:sldMkLst>
          <pc:docMk/>
          <pc:sldMk cId="1121963751" sldId="461"/>
        </pc:sldMkLst>
      </pc:sldChg>
      <pc:sldChg chg="modSp add mod modNotesTx">
        <pc:chgData name="Shafer, Ethan H MAJ" userId="505e747c-87be-44c0-94c2-fc4c31a873c1" providerId="ADAL" clId="{6F7BCDAB-1392-4100-B7F3-62F864446860}" dt="2024-07-20T03:09:16.035" v="2247" actId="20577"/>
        <pc:sldMkLst>
          <pc:docMk/>
          <pc:sldMk cId="1595023633" sldId="461"/>
        </pc:sldMkLst>
        <pc:spChg chg="mod">
          <ac:chgData name="Shafer, Ethan H MAJ" userId="505e747c-87be-44c0-94c2-fc4c31a873c1" providerId="ADAL" clId="{6F7BCDAB-1392-4100-B7F3-62F864446860}" dt="2024-07-20T02:39:42.212" v="2184" actId="20577"/>
          <ac:spMkLst>
            <pc:docMk/>
            <pc:sldMk cId="1595023633" sldId="461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16.035" v="2247" actId="20577"/>
          <ac:spMkLst>
            <pc:docMk/>
            <pc:sldMk cId="1595023633" sldId="461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2:41:19.606" v="2223" actId="122"/>
          <ac:graphicFrameMkLst>
            <pc:docMk/>
            <pc:sldMk cId="1595023633" sldId="461"/>
            <ac:graphicFrameMk id="16" creationId="{7195B641-68CE-57F4-9735-8D12B334A664}"/>
          </ac:graphicFrameMkLst>
        </pc:graphicFrameChg>
      </pc:sldChg>
      <pc:sldChg chg="addSp delSp modSp new del mod ord modClrScheme chgLayout">
        <pc:chgData name="Shafer, Ethan H MAJ" userId="505e747c-87be-44c0-94c2-fc4c31a873c1" providerId="ADAL" clId="{6F7BCDAB-1392-4100-B7F3-62F864446860}" dt="2024-07-20T02:21:30.632" v="1949" actId="47"/>
        <pc:sldMkLst>
          <pc:docMk/>
          <pc:sldMk cId="1739076380" sldId="461"/>
        </pc:sldMkLst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2" creationId="{00A137C5-E572-05DA-BA6D-204639E5EC0D}"/>
          </ac:spMkLst>
        </pc:spChg>
        <pc:spChg chg="del 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3" creationId="{B2752CC7-5F7A-0336-01E5-1F4C788AE0B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4" creationId="{93D9D7DB-0D10-53E1-EA9E-C021FA8C0305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5" creationId="{AF7B3018-E5F3-14FE-B981-3F26A99F4F94}"/>
          </ac:spMkLst>
        </pc:spChg>
        <pc:spChg chg="mod ord">
          <ac:chgData name="Shafer, Ethan H MAJ" userId="505e747c-87be-44c0-94c2-fc4c31a873c1" providerId="ADAL" clId="{6F7BCDAB-1392-4100-B7F3-62F864446860}" dt="2024-07-19T06:04:57.770" v="304" actId="700"/>
          <ac:spMkLst>
            <pc:docMk/>
            <pc:sldMk cId="1739076380" sldId="461"/>
            <ac:spMk id="6" creationId="{288C3868-3B60-919D-78E0-3FB71FC34A1F}"/>
          </ac:spMkLst>
        </pc:spChg>
        <pc:spChg chg="add mod ord">
          <ac:chgData name="Shafer, Ethan H MAJ" userId="505e747c-87be-44c0-94c2-fc4c31a873c1" providerId="ADAL" clId="{6F7BCDAB-1392-4100-B7F3-62F864446860}" dt="2024-07-19T06:05:03.193" v="343" actId="20577"/>
          <ac:spMkLst>
            <pc:docMk/>
            <pc:sldMk cId="1739076380" sldId="461"/>
            <ac:spMk id="7" creationId="{1E03D4AA-02A2-D7AA-709A-927461B0F86E}"/>
          </ac:spMkLst>
        </pc:spChg>
        <pc:spChg chg="add mod ord">
          <ac:chgData name="Shafer, Ethan H MAJ" userId="505e747c-87be-44c0-94c2-fc4c31a873c1" providerId="ADAL" clId="{6F7BCDAB-1392-4100-B7F3-62F864446860}" dt="2024-07-19T07:50:55.994" v="424" actId="20577"/>
          <ac:spMkLst>
            <pc:docMk/>
            <pc:sldMk cId="1739076380" sldId="461"/>
            <ac:spMk id="8" creationId="{3A50C8EB-1BA7-FFCF-4074-12476BF3836C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3127450728" sldId="461"/>
        </pc:sldMkLst>
      </pc:sldChg>
      <pc:sldChg chg="new del">
        <pc:chgData name="Shafer, Ethan H MAJ" userId="505e747c-87be-44c0-94c2-fc4c31a873c1" providerId="ADAL" clId="{6F7BCDAB-1392-4100-B7F3-62F864446860}" dt="2024-07-20T03:46:56.625" v="2679" actId="47"/>
        <pc:sldMkLst>
          <pc:docMk/>
          <pc:sldMk cId="1112051947" sldId="462"/>
        </pc:sldMkLst>
      </pc:sldChg>
      <pc:sldChg chg="addSp delSp modSp new del mod ord modAnim modNotesTx">
        <pc:chgData name="Shafer, Ethan H MAJ" userId="505e747c-87be-44c0-94c2-fc4c31a873c1" providerId="ADAL" clId="{6F7BCDAB-1392-4100-B7F3-62F864446860}" dt="2024-07-20T02:21:38.842" v="1952" actId="47"/>
        <pc:sldMkLst>
          <pc:docMk/>
          <pc:sldMk cId="1917809601" sldId="462"/>
        </pc:sldMkLst>
        <pc:spChg chg="mod">
          <ac:chgData name="Shafer, Ethan H MAJ" userId="505e747c-87be-44c0-94c2-fc4c31a873c1" providerId="ADAL" clId="{6F7BCDAB-1392-4100-B7F3-62F864446860}" dt="2024-07-19T07:56:03.650" v="639" actId="20577"/>
          <ac:spMkLst>
            <pc:docMk/>
            <pc:sldMk cId="1917809601" sldId="462"/>
            <ac:spMk id="2" creationId="{7780F451-BA6D-7D65-D7EA-266F9ABB03CF}"/>
          </ac:spMkLst>
        </pc:spChg>
        <pc:spChg chg="add del">
          <ac:chgData name="Shafer, Ethan H MAJ" userId="505e747c-87be-44c0-94c2-fc4c31a873c1" providerId="ADAL" clId="{6F7BCDAB-1392-4100-B7F3-62F864446860}" dt="2024-07-19T07:55:11.897" v="487"/>
          <ac:spMkLst>
            <pc:docMk/>
            <pc:sldMk cId="1917809601" sldId="462"/>
            <ac:spMk id="3" creationId="{DDAC41C2-2B1C-4179-339E-8EFD725EBFF6}"/>
          </ac:spMkLst>
        </pc:spChg>
        <pc:graphicFrameChg chg="add mod">
          <ac:chgData name="Shafer, Ethan H MAJ" userId="505e747c-87be-44c0-94c2-fc4c31a873c1" providerId="ADAL" clId="{6F7BCDAB-1392-4100-B7F3-62F864446860}" dt="2024-07-19T07:54:55.723" v="480"/>
          <ac:graphicFrameMkLst>
            <pc:docMk/>
            <pc:sldMk cId="1917809601" sldId="462"/>
            <ac:graphicFrameMk id="7" creationId="{C081899A-74FF-2EC6-C999-A85CE8BD6D5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01.935" v="484"/>
          <ac:graphicFrameMkLst>
            <pc:docMk/>
            <pc:sldMk cId="1917809601" sldId="462"/>
            <ac:graphicFrameMk id="8" creationId="{59CBD240-EF15-1E2E-6C67-73BA3DE96467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5:11.827" v="486"/>
          <ac:graphicFrameMkLst>
            <pc:docMk/>
            <pc:sldMk cId="1917809601" sldId="462"/>
            <ac:graphicFrameMk id="9" creationId="{0799BDDB-20C3-1721-EA0A-4C2079264D58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5:20.865" v="490" actId="1076"/>
          <ac:graphicFrameMkLst>
            <pc:docMk/>
            <pc:sldMk cId="1917809601" sldId="462"/>
            <ac:graphicFrameMk id="10" creationId="{1035B02E-A5EA-A74F-0BE0-DCCD7951DFA9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7:57:00.388" v="641"/>
          <ac:graphicFrameMkLst>
            <pc:docMk/>
            <pc:sldMk cId="1917809601" sldId="462"/>
            <ac:graphicFrameMk id="11" creationId="{318AAF49-09A3-4591-783E-BB952ECA7159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7:59:49.433" v="799" actId="1038"/>
          <ac:graphicFrameMkLst>
            <pc:docMk/>
            <pc:sldMk cId="1917809601" sldId="462"/>
            <ac:graphicFrameMk id="12" creationId="{C0ABAF60-CBB4-1A56-12A7-0ABBF3C12DDB}"/>
          </ac:graphicFrameMkLst>
        </pc:graphicFrameChg>
        <pc:graphicFrameChg chg="add mod">
          <ac:chgData name="Shafer, Ethan H MAJ" userId="505e747c-87be-44c0-94c2-fc4c31a873c1" providerId="ADAL" clId="{6F7BCDAB-1392-4100-B7F3-62F864446860}" dt="2024-07-19T08:00:39.233" v="800"/>
          <ac:graphicFrameMkLst>
            <pc:docMk/>
            <pc:sldMk cId="1917809601" sldId="462"/>
            <ac:graphicFrameMk id="13" creationId="{98A04991-6F87-DF83-B999-6AAB423DE7B7}"/>
          </ac:graphicFrameMkLst>
        </pc:graphicFrameChg>
        <pc:graphicFrameChg chg="add mod modGraphic">
          <ac:chgData name="Shafer, Ethan H MAJ" userId="505e747c-87be-44c0-94c2-fc4c31a873c1" providerId="ADAL" clId="{6F7BCDAB-1392-4100-B7F3-62F864446860}" dt="2024-07-19T08:00:48.335" v="803" actId="14100"/>
          <ac:graphicFrameMkLst>
            <pc:docMk/>
            <pc:sldMk cId="1917809601" sldId="462"/>
            <ac:graphicFrameMk id="14" creationId="{8B4964B8-DC05-DAEE-DB2D-A745767DA2A7}"/>
          </ac:graphicFrameMkLst>
        </pc:graphicFrame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1597583" sldId="462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737718192" sldId="463"/>
        </pc:sldMkLst>
      </pc:sldChg>
      <pc:sldChg chg="addSp delSp modSp new del mod modAnim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1711303595" sldId="463"/>
        </pc:sldMkLst>
        <pc:spChg chg="mod">
          <ac:chgData name="Shafer, Ethan H MAJ" userId="505e747c-87be-44c0-94c2-fc4c31a873c1" providerId="ADAL" clId="{6F7BCDAB-1392-4100-B7F3-62F864446860}" dt="2024-07-19T07:51:20.957" v="478" actId="20577"/>
          <ac:spMkLst>
            <pc:docMk/>
            <pc:sldMk cId="1711303595" sldId="463"/>
            <ac:spMk id="2" creationId="{6097F26D-C1C4-B4E8-044B-7DFA5800ACC1}"/>
          </ac:spMkLst>
        </pc:spChg>
        <pc:spChg chg="add del">
          <ac:chgData name="Shafer, Ethan H MAJ" userId="505e747c-87be-44c0-94c2-fc4c31a873c1" providerId="ADAL" clId="{6F7BCDAB-1392-4100-B7F3-62F864446860}" dt="2024-07-19T08:05:51.518" v="943"/>
          <ac:spMkLst>
            <pc:docMk/>
            <pc:sldMk cId="1711303595" sldId="463"/>
            <ac:spMk id="3" creationId="{84C600B3-6BED-12E1-7819-5D3BAEECF237}"/>
          </ac:spMkLst>
        </pc:spChg>
        <pc:spChg chg="add mod">
          <ac:chgData name="Shafer, Ethan H MAJ" userId="505e747c-87be-44c0-94c2-fc4c31a873c1" providerId="ADAL" clId="{6F7BCDAB-1392-4100-B7F3-62F864446860}" dt="2024-07-19T08:05:51.509" v="942"/>
          <ac:spMkLst>
            <pc:docMk/>
            <pc:sldMk cId="1711303595" sldId="463"/>
            <ac:spMk id="9" creationId="{6FADC1D4-A2A4-9D5F-CA8D-BF02F7B186CC}"/>
          </ac:spMkLst>
        </pc:spChg>
        <pc:spChg chg="add mod">
          <ac:chgData name="Shafer, Ethan H MAJ" userId="505e747c-87be-44c0-94c2-fc4c31a873c1" providerId="ADAL" clId="{6F7BCDAB-1392-4100-B7F3-62F864446860}" dt="2024-07-19T08:12:49.951" v="1451" actId="114"/>
          <ac:spMkLst>
            <pc:docMk/>
            <pc:sldMk cId="1711303595" sldId="463"/>
            <ac:spMk id="10" creationId="{904EA52F-820A-2686-6FB0-DB584F4834BE}"/>
          </ac:spMkLst>
        </pc:spChg>
        <pc:picChg chg="add del mod ord">
          <ac:chgData name="Shafer, Ethan H MAJ" userId="505e747c-87be-44c0-94c2-fc4c31a873c1" providerId="ADAL" clId="{6F7BCDAB-1392-4100-B7F3-62F864446860}" dt="2024-07-19T08:05:42.785" v="940" actId="22"/>
          <ac:picMkLst>
            <pc:docMk/>
            <pc:sldMk cId="1711303595" sldId="463"/>
            <ac:picMk id="8" creationId="{DBF24B62-468D-378D-69BC-304DD50B1541}"/>
          </ac:picMkLst>
        </pc:picChg>
      </pc:sldChg>
      <pc:sldChg chg="new del">
        <pc:chgData name="Shafer, Ethan H MAJ" userId="505e747c-87be-44c0-94c2-fc4c31a873c1" providerId="ADAL" clId="{6F7BCDAB-1392-4100-B7F3-62F864446860}" dt="2024-07-20T03:09:22.122" v="2249" actId="47"/>
        <pc:sldMkLst>
          <pc:docMk/>
          <pc:sldMk cId="2047779688" sldId="463"/>
        </pc:sldMkLst>
      </pc:sldChg>
      <pc:sldChg chg="modSp add mod modNotesTx">
        <pc:chgData name="Shafer, Ethan H MAJ" userId="505e747c-87be-44c0-94c2-fc4c31a873c1" providerId="ADAL" clId="{6F7BCDAB-1392-4100-B7F3-62F864446860}" dt="2024-07-20T03:13:38.328" v="2482" actId="5793"/>
        <pc:sldMkLst>
          <pc:docMk/>
          <pc:sldMk cId="395521512" sldId="464"/>
        </pc:sldMkLst>
        <pc:spChg chg="mod">
          <ac:chgData name="Shafer, Ethan H MAJ" userId="505e747c-87be-44c0-94c2-fc4c31a873c1" providerId="ADAL" clId="{6F7BCDAB-1392-4100-B7F3-62F864446860}" dt="2024-07-20T03:09:48.358" v="2304" actId="20577"/>
          <ac:spMkLst>
            <pc:docMk/>
            <pc:sldMk cId="395521512" sldId="464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09:27.500" v="2252" actId="20577"/>
          <ac:spMkLst>
            <pc:docMk/>
            <pc:sldMk cId="395521512" sldId="464"/>
            <ac:spMk id="12" creationId="{B452439A-8D4D-E0C4-31F7-1E180723707F}"/>
          </ac:spMkLst>
        </pc:spChg>
      </pc:sldChg>
      <pc:sldChg chg="addSp delSp modSp new del mod ord setBg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428637591" sldId="464"/>
        </pc:sldMkLst>
        <pc:spChg chg="mod">
          <ac:chgData name="Shafer, Ethan H MAJ" userId="505e747c-87be-44c0-94c2-fc4c31a873c1" providerId="ADAL" clId="{6F7BCDAB-1392-4100-B7F3-62F864446860}" dt="2024-07-19T08:03:47.049" v="938" actId="20577"/>
          <ac:spMkLst>
            <pc:docMk/>
            <pc:sldMk cId="3428637591" sldId="464"/>
            <ac:spMk id="2" creationId="{E18179CB-129A-881D-BDD3-073D253D19F9}"/>
          </ac:spMkLst>
        </pc:spChg>
        <pc:spChg chg="del">
          <ac:chgData name="Shafer, Ethan H MAJ" userId="505e747c-87be-44c0-94c2-fc4c31a873c1" providerId="ADAL" clId="{6F7BCDAB-1392-4100-B7F3-62F864446860}" dt="2024-07-19T08:03:13.633" v="881"/>
          <ac:spMkLst>
            <pc:docMk/>
            <pc:sldMk cId="3428637591" sldId="464"/>
            <ac:spMk id="3" creationId="{DDFEC837-FE17-A6C5-D40F-D02C928EC6D3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4" creationId="{4888A3A6-B1F8-9BDF-E72A-C285ED6BE89B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5" creationId="{0FF2846E-9A9B-F460-60D9-A350315EBCDD}"/>
          </ac:spMkLst>
        </pc:spChg>
        <pc:spChg chg="mod or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6" creationId="{D62A9EE6-D163-6524-B21F-3964E3620B1B}"/>
          </ac:spMkLst>
        </pc:spChg>
        <pc:spChg chg="add del mod">
          <ac:chgData name="Shafer, Ethan H MAJ" userId="505e747c-87be-44c0-94c2-fc4c31a873c1" providerId="ADAL" clId="{6F7BCDAB-1392-4100-B7F3-62F864446860}" dt="2024-07-19T08:03:14.997" v="882"/>
          <ac:spMkLst>
            <pc:docMk/>
            <pc:sldMk cId="3428637591" sldId="464"/>
            <ac:spMk id="7" creationId="{D5456297-9A0F-A098-A957-EA34A6C0E7A8}"/>
          </ac:spMkLst>
        </pc:spChg>
        <pc:spChg chg="add del mod">
          <ac:chgData name="Shafer, Ethan H MAJ" userId="505e747c-87be-44c0-94c2-fc4c31a873c1" providerId="ADAL" clId="{6F7BCDAB-1392-4100-B7F3-62F864446860}" dt="2024-07-19T08:03:21.413" v="883"/>
          <ac:spMkLst>
            <pc:docMk/>
            <pc:sldMk cId="3428637591" sldId="464"/>
            <ac:spMk id="8" creationId="{90A71F04-BA2F-FB45-72F6-7A4F134C5AA0}"/>
          </ac:spMkLst>
        </pc:spChg>
        <pc:spChg chg="add del mod">
          <ac:chgData name="Shafer, Ethan H MAJ" userId="505e747c-87be-44c0-94c2-fc4c31a873c1" providerId="ADAL" clId="{6F7BCDAB-1392-4100-B7F3-62F864446860}" dt="2024-07-19T08:03:28.802" v="884" actId="22"/>
          <ac:spMkLst>
            <pc:docMk/>
            <pc:sldMk cId="3428637591" sldId="464"/>
            <ac:spMk id="9" creationId="{A0C6CE55-5E20-91A5-3316-25699E10366F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15" creationId="{A086FBB1-32EC-D54C-8D54-B6CA5F964B2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6" creationId="{C43A114B-CAF8-402E-A898-DEE2C2022EBD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18" creationId="{64E68BB1-DCF6-49AB-8FF1-7E68DCBCD111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0" creationId="{DA9B8539-604B-420E-BA1B-0A2E64CD7C72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2" creationId="{7236CAA2-54C3-4136-B0CC-6837B14D8143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4" creationId="{40F86E67-9E86-453F-92BC-648189829C2F}"/>
          </ac:spMkLst>
        </pc:spChg>
        <pc:spChg chg="add del">
          <ac:chgData name="Shafer, Ethan H MAJ" userId="505e747c-87be-44c0-94c2-fc4c31a873c1" providerId="ADAL" clId="{6F7BCDAB-1392-4100-B7F3-62F864446860}" dt="2024-07-19T08:03:35.287" v="887" actId="26606"/>
          <ac:spMkLst>
            <pc:docMk/>
            <pc:sldMk cId="3428637591" sldId="464"/>
            <ac:spMk id="26" creationId="{F73C5439-21D4-46F3-9CF4-FF1CE786FF15}"/>
          </ac:spMkLst>
        </pc:spChg>
        <pc:spChg chg="add">
          <ac:chgData name="Shafer, Ethan H MAJ" userId="505e747c-87be-44c0-94c2-fc4c31a873c1" providerId="ADAL" clId="{6F7BCDAB-1392-4100-B7F3-62F864446860}" dt="2024-07-19T08:03:35.318" v="888" actId="26606"/>
          <ac:spMkLst>
            <pc:docMk/>
            <pc:sldMk cId="3428637591" sldId="464"/>
            <ac:spMk id="28" creationId="{C4EF29AB-620C-4783-9B23-EACEB54D7836}"/>
          </ac:spMkLst>
        </pc:spChg>
        <pc:grpChg chg="add">
          <ac:chgData name="Shafer, Ethan H MAJ" userId="505e747c-87be-44c0-94c2-fc4c31a873c1" providerId="ADAL" clId="{6F7BCDAB-1392-4100-B7F3-62F864446860}" dt="2024-07-19T08:03:35.318" v="888" actId="26606"/>
          <ac:grpSpMkLst>
            <pc:docMk/>
            <pc:sldMk cId="3428637591" sldId="464"/>
            <ac:grpSpMk id="29" creationId="{A2FC4F8C-DCFB-41A7-9587-B6E49A20404A}"/>
          </ac:grpSpMkLst>
        </pc:grpChg>
        <pc:picChg chg="add mod ord">
          <ac:chgData name="Shafer, Ethan H MAJ" userId="505e747c-87be-44c0-94c2-fc4c31a873c1" providerId="ADAL" clId="{6F7BCDAB-1392-4100-B7F3-62F864446860}" dt="2024-07-19T08:03:35.318" v="888" actId="26606"/>
          <ac:picMkLst>
            <pc:docMk/>
            <pc:sldMk cId="3428637591" sldId="464"/>
            <ac:picMk id="11" creationId="{275F551F-7A6D-8B19-70C0-7C657212B0E2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4069232263" sldId="464"/>
        </pc:sldMkLst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2039602511" sldId="465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3:43:53.919" v="2677" actId="20577"/>
        <pc:sldMkLst>
          <pc:docMk/>
          <pc:sldMk cId="3278906587" sldId="465"/>
        </pc:sldMkLst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4" creationId="{8666B325-E5BF-D2D5-E5E1-BCCFEBC93352}"/>
          </ac:spMkLst>
        </pc:spChg>
        <pc:spChg chg="add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5" creationId="{84513F9A-D31B-C34A-B127-BD7A5DF0C4D1}"/>
          </ac:spMkLst>
        </pc:spChg>
        <pc:spChg chg="add del mod ord">
          <ac:chgData name="Shafer, Ethan H MAJ" userId="505e747c-87be-44c0-94c2-fc4c31a873c1" providerId="ADAL" clId="{6F7BCDAB-1392-4100-B7F3-62F864446860}" dt="2024-07-20T03:17:14.997" v="2495" actId="700"/>
          <ac:spMkLst>
            <pc:docMk/>
            <pc:sldMk cId="3278906587" sldId="465"/>
            <ac:spMk id="6" creationId="{BECE08DC-4521-ADDA-ADE4-229C79DE6105}"/>
          </ac:spMkLst>
        </pc:spChg>
        <pc:spChg chg="add mod ord">
          <ac:chgData name="Shafer, Ethan H MAJ" userId="505e747c-87be-44c0-94c2-fc4c31a873c1" providerId="ADAL" clId="{6F7BCDAB-1392-4100-B7F3-62F864446860}" dt="2024-07-20T03:43:53.919" v="2677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modSp new del mod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3756265059" sldId="465"/>
        </pc:sldMkLst>
        <pc:spChg chg="mod">
          <ac:chgData name="Shafer, Ethan H MAJ" userId="505e747c-87be-44c0-94c2-fc4c31a873c1" providerId="ADAL" clId="{6F7BCDAB-1392-4100-B7F3-62F864446860}" dt="2024-07-19T08:07:42.134" v="1026" actId="20577"/>
          <ac:spMkLst>
            <pc:docMk/>
            <pc:sldMk cId="3756265059" sldId="465"/>
            <ac:spMk id="2" creationId="{663C6B9C-074F-34F9-2C62-601A1A2E17F0}"/>
          </ac:spMkLst>
        </pc:spChg>
        <pc:spChg chg="mod">
          <ac:chgData name="Shafer, Ethan H MAJ" userId="505e747c-87be-44c0-94c2-fc4c31a873c1" providerId="ADAL" clId="{6F7BCDAB-1392-4100-B7F3-62F864446860}" dt="2024-07-19T08:12:40.828" v="1450" actId="20577"/>
          <ac:spMkLst>
            <pc:docMk/>
            <pc:sldMk cId="3756265059" sldId="465"/>
            <ac:spMk id="3" creationId="{BDF70CF3-B562-FBB0-144F-7016501BF2E9}"/>
          </ac:spMkLst>
        </pc:spChg>
      </pc:sldChg>
      <pc:sldChg chg="modSp add mod modAnim modNotesTx">
        <pc:chgData name="Shafer, Ethan H MAJ" userId="505e747c-87be-44c0-94c2-fc4c31a873c1" providerId="ADAL" clId="{6F7BCDAB-1392-4100-B7F3-62F864446860}" dt="2024-07-20T03:50:54.375" v="2894" actId="20577"/>
        <pc:sldMkLst>
          <pc:docMk/>
          <pc:sldMk cId="394728835" sldId="466"/>
        </pc:sldMkLst>
        <pc:spChg chg="mod">
          <ac:chgData name="Shafer, Ethan H MAJ" userId="505e747c-87be-44c0-94c2-fc4c31a873c1" providerId="ADAL" clId="{6F7BCDAB-1392-4100-B7F3-62F864446860}" dt="2024-07-20T03:49:47.544" v="2849" actId="1036"/>
          <ac:spMkLst>
            <pc:docMk/>
            <pc:sldMk cId="394728835" sldId="466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47:00.360" v="2690" actId="20577"/>
          <ac:spMkLst>
            <pc:docMk/>
            <pc:sldMk cId="394728835" sldId="466"/>
            <ac:spMk id="12" creationId="{B452439A-8D4D-E0C4-31F7-1E180723707F}"/>
          </ac:spMkLst>
        </pc:spChg>
        <pc:graphicFrameChg chg="mod modGraphic">
          <ac:chgData name="Shafer, Ethan H MAJ" userId="505e747c-87be-44c0-94c2-fc4c31a873c1" providerId="ADAL" clId="{6F7BCDAB-1392-4100-B7F3-62F864446860}" dt="2024-07-20T03:50:54.375" v="2894" actId="20577"/>
          <ac:graphicFrameMkLst>
            <pc:docMk/>
            <pc:sldMk cId="394728835" sldId="466"/>
            <ac:graphicFrameMk id="14" creationId="{FD71772A-E6FB-8D23-FAA5-CDD9D635AAA6}"/>
          </ac:graphicFrameMkLst>
        </pc:graphicFrameChg>
        <pc:graphicFrameChg chg="mod modGraphic">
          <ac:chgData name="Shafer, Ethan H MAJ" userId="505e747c-87be-44c0-94c2-fc4c31a873c1" providerId="ADAL" clId="{6F7BCDAB-1392-4100-B7F3-62F864446860}" dt="2024-07-20T03:49:43.857" v="2834" actId="1036"/>
          <ac:graphicFrameMkLst>
            <pc:docMk/>
            <pc:sldMk cId="394728835" sldId="466"/>
            <ac:graphicFrameMk id="16" creationId="{7195B641-68CE-57F4-9735-8D12B334A664}"/>
          </ac:graphicFrameMkLst>
        </pc:graphicFrameChg>
      </pc:sldChg>
      <pc:sldChg chg="addSp delSp modSp new del mod modClrScheme chgLayout modNotesTx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48326016" sldId="466"/>
        </pc:sldMkLst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2" creationId="{9D85DADF-97B6-A0B0-8B4A-FD450A92A1C0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3" creationId="{5586C99A-7470-7AC3-07E4-1393DFF86BC9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4" creationId="{1FCE7859-B0F1-97AA-3452-F6EEB9172DCC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5" creationId="{F6470999-80EE-62DE-D8CE-05EF26947744}"/>
          </ac:spMkLst>
        </pc:spChg>
        <pc:spChg chg="mod ord">
          <ac:chgData name="Shafer, Ethan H MAJ" userId="505e747c-87be-44c0-94c2-fc4c31a873c1" providerId="ADAL" clId="{6F7BCDAB-1392-4100-B7F3-62F864446860}" dt="2024-07-19T08:18:48.938" v="1591" actId="700"/>
          <ac:spMkLst>
            <pc:docMk/>
            <pc:sldMk cId="2248326016" sldId="466"/>
            <ac:spMk id="6" creationId="{588EF0AE-B0F2-776F-DA52-FDDCAAE754D6}"/>
          </ac:spMkLst>
        </pc:spChg>
        <pc:spChg chg="add del mod ord">
          <ac:chgData name="Shafer, Ethan H MAJ" userId="505e747c-87be-44c0-94c2-fc4c31a873c1" providerId="ADAL" clId="{6F7BCDAB-1392-4100-B7F3-62F864446860}" dt="2024-07-19T08:18:49.754" v="1592" actId="22"/>
          <ac:spMkLst>
            <pc:docMk/>
            <pc:sldMk cId="2248326016" sldId="466"/>
            <ac:spMk id="7" creationId="{432CEB37-95D9-7039-9F38-12A0F9F03DA7}"/>
          </ac:spMkLst>
        </pc:spChg>
        <pc:picChg chg="add mod ord">
          <ac:chgData name="Shafer, Ethan H MAJ" userId="505e747c-87be-44c0-94c2-fc4c31a873c1" providerId="ADAL" clId="{6F7BCDAB-1392-4100-B7F3-62F864446860}" dt="2024-07-19T08:18:57.170" v="1595" actId="1076"/>
          <ac:picMkLst>
            <pc:docMk/>
            <pc:sldMk cId="2248326016" sldId="466"/>
            <ac:picMk id="9" creationId="{57264E91-BFBC-7C4E-3C81-893C5DE7B3DC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0:58.316" v="2895" actId="20577"/>
        <pc:sldMkLst>
          <pc:docMk/>
          <pc:sldMk cId="908757530" sldId="467"/>
        </pc:sldMkLst>
        <pc:spChg chg="mod">
          <ac:chgData name="Shafer, Ethan H MAJ" userId="505e747c-87be-44c0-94c2-fc4c31a873c1" providerId="ADAL" clId="{6F7BCDAB-1392-4100-B7F3-62F864446860}" dt="2024-07-20T03:50:58.316" v="2895" actId="20577"/>
          <ac:spMkLst>
            <pc:docMk/>
            <pc:sldMk cId="908757530" sldId="467"/>
            <ac:spMk id="11" creationId="{F4E0BDA0-F8EA-C18F-17C1-E6FF82571F45}"/>
          </ac:spMkLst>
        </pc:spChg>
        <pc:graphicFrameChg chg="modGraphic">
          <ac:chgData name="Shafer, Ethan H MAJ" userId="505e747c-87be-44c0-94c2-fc4c31a873c1" providerId="ADAL" clId="{6F7BCDAB-1392-4100-B7F3-62F864446860}" dt="2024-07-20T03:50:40.106" v="2888" actId="20577"/>
          <ac:graphicFrameMkLst>
            <pc:docMk/>
            <pc:sldMk cId="908757530" sldId="467"/>
            <ac:graphicFrameMk id="14" creationId="{FD71772A-E6FB-8D23-FAA5-CDD9D635AAA6}"/>
          </ac:graphicFrameMkLst>
        </pc:graphicFrameChg>
        <pc:graphicFrameChg chg="modGraphic">
          <ac:chgData name="Shafer, Ethan H MAJ" userId="505e747c-87be-44c0-94c2-fc4c31a873c1" providerId="ADAL" clId="{6F7BCDAB-1392-4100-B7F3-62F864446860}" dt="2024-07-20T03:50:43.092" v="2891" actId="20577"/>
          <ac:graphicFrameMkLst>
            <pc:docMk/>
            <pc:sldMk cId="908757530" sldId="467"/>
            <ac:graphicFrameMk id="16" creationId="{7195B641-68CE-57F4-9735-8D12B334A664}"/>
          </ac:graphicFrameMkLst>
        </pc:graphicFrameChg>
      </pc:sldChg>
      <pc:sldChg chg="addSp delSp modSp new del mod setBg modClrScheme chgLayout">
        <pc:chgData name="Shafer, Ethan H MAJ" userId="505e747c-87be-44c0-94c2-fc4c31a873c1" providerId="ADAL" clId="{6F7BCDAB-1392-4100-B7F3-62F864446860}" dt="2024-07-20T02:21:42.771" v="1953" actId="47"/>
        <pc:sldMkLst>
          <pc:docMk/>
          <pc:sldMk cId="2218854171" sldId="467"/>
        </pc:sldMkLst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2" creationId="{9903D255-88F4-0E1F-E2F3-7CB7FB507CDA}"/>
          </ac:spMkLst>
        </pc:spChg>
        <pc:spChg chg="del mod ord">
          <ac:chgData name="Shafer, Ethan H MAJ" userId="505e747c-87be-44c0-94c2-fc4c31a873c1" providerId="ADAL" clId="{6F7BCDAB-1392-4100-B7F3-62F864446860}" dt="2024-07-19T08:24:29.826" v="1739" actId="700"/>
          <ac:spMkLst>
            <pc:docMk/>
            <pc:sldMk cId="2218854171" sldId="467"/>
            <ac:spMk id="3" creationId="{2BBA182A-099E-B678-144D-0507D71FBE2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" creationId="{108BCDD4-1362-EFA4-523D-07810C5236DC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5" creationId="{D5243336-B4FC-0E54-5BA6-ABDA3B5E0690}"/>
          </ac:spMkLst>
        </pc:spChg>
        <pc:spChg chg="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6" creationId="{92B0C813-54A6-088F-2C6D-AAA642BA4BE7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7" creationId="{3A1D1730-1467-87CE-3219-7E84F231FF6B}"/>
          </ac:spMkLst>
        </pc:spChg>
        <pc:spChg chg="add mod or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8" creationId="{DD88E9E0-627A-17E2-C4DF-0CA8A65F572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3" creationId="{C43A114B-CAF8-402E-A898-DEE2C2022EBD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5" creationId="{64E68BB1-DCF6-49AB-8FF1-7E68DCBCD111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7" creationId="{DA9B8539-604B-420E-BA1B-0A2E64CD7C72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09" creationId="{7236CAA2-54C3-4136-B0CC-6837B14D8143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1" creationId="{40F86E67-9E86-453F-92BC-648189829C2F}"/>
          </ac:spMkLst>
        </pc:spChg>
        <pc:spChg chg="add">
          <ac:chgData name="Shafer, Ethan H MAJ" userId="505e747c-87be-44c0-94c2-fc4c31a873c1" providerId="ADAL" clId="{6F7BCDAB-1392-4100-B7F3-62F864446860}" dt="2024-07-19T08:34:45.717" v="1760" actId="26606"/>
          <ac:spMkLst>
            <pc:docMk/>
            <pc:sldMk cId="2218854171" sldId="467"/>
            <ac:spMk id="4113" creationId="{F73C5439-21D4-46F3-9CF4-FF1CE786FF15}"/>
          </ac:spMkLst>
        </pc:spChg>
        <pc:grpChg chg="add">
          <ac:chgData name="Shafer, Ethan H MAJ" userId="505e747c-87be-44c0-94c2-fc4c31a873c1" providerId="ADAL" clId="{6F7BCDAB-1392-4100-B7F3-62F864446860}" dt="2024-07-19T08:34:45.717" v="1760" actId="26606"/>
          <ac:grpSpMkLst>
            <pc:docMk/>
            <pc:sldMk cId="2218854171" sldId="467"/>
            <ac:grpSpMk id="4115" creationId="{227140B8-92FC-43F0-8CCA-F40052CE502D}"/>
          </ac:grpSpMkLst>
        </pc:grpChg>
        <pc:picChg chg="add mod">
          <ac:chgData name="Shafer, Ethan H MAJ" userId="505e747c-87be-44c0-94c2-fc4c31a873c1" providerId="ADAL" clId="{6F7BCDAB-1392-4100-B7F3-62F864446860}" dt="2024-07-19T08:34:45.717" v="1760" actId="26606"/>
          <ac:picMkLst>
            <pc:docMk/>
            <pc:sldMk cId="2218854171" sldId="467"/>
            <ac:picMk id="4098" creationId="{9BC639BF-D23E-B797-5F96-8209B8098605}"/>
          </ac:picMkLst>
        </pc:picChg>
      </pc:sldChg>
      <pc:sldChg chg="del">
        <pc:chgData name="Shafer, Ethan H MAJ" userId="505e747c-87be-44c0-94c2-fc4c31a873c1" providerId="ADAL" clId="{6F7BCDAB-1392-4100-B7F3-62F864446860}" dt="2024-07-19T04:43:04.936" v="37" actId="47"/>
        <pc:sldMkLst>
          <pc:docMk/>
          <pc:sldMk cId="3144270320" sldId="467"/>
        </pc:sldMkLst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18695927" sldId="468"/>
        </pc:sldMkLst>
      </pc:sldChg>
      <pc:sldChg chg="modSp add mod modAnim modNotesTx">
        <pc:chgData name="Shafer, Ethan H MAJ" userId="505e747c-87be-44c0-94c2-fc4c31a873c1" providerId="ADAL" clId="{6F7BCDAB-1392-4100-B7F3-62F864446860}" dt="2024-07-20T03:54:53.828" v="2963" actId="20577"/>
        <pc:sldMkLst>
          <pc:docMk/>
          <pc:sldMk cId="1647261180" sldId="468"/>
        </pc:sldMkLst>
        <pc:spChg chg="mod">
          <ac:chgData name="Shafer, Ethan H MAJ" userId="505e747c-87be-44c0-94c2-fc4c31a873c1" providerId="ADAL" clId="{6F7BCDAB-1392-4100-B7F3-62F864446860}" dt="2024-07-20T03:54:24.296" v="2925" actId="1076"/>
          <ac:spMkLst>
            <pc:docMk/>
            <pc:sldMk cId="1647261180" sldId="468"/>
            <ac:spMk id="11" creationId="{F4E0BDA0-F8EA-C18F-17C1-E6FF82571F45}"/>
          </ac:spMkLst>
        </pc:spChg>
        <pc:spChg chg="mod">
          <ac:chgData name="Shafer, Ethan H MAJ" userId="505e747c-87be-44c0-94c2-fc4c31a873c1" providerId="ADAL" clId="{6F7BCDAB-1392-4100-B7F3-62F864446860}" dt="2024-07-20T03:52:46.416" v="2901" actId="20577"/>
          <ac:spMkLst>
            <pc:docMk/>
            <pc:sldMk cId="1647261180" sldId="468"/>
            <ac:spMk id="12" creationId="{B452439A-8D4D-E0C4-31F7-1E180723707F}"/>
          </ac:spMkLst>
        </pc:spChg>
        <pc:graphicFrameChg chg="modGraphic">
          <ac:chgData name="Shafer, Ethan H MAJ" userId="505e747c-87be-44c0-94c2-fc4c31a873c1" providerId="ADAL" clId="{6F7BCDAB-1392-4100-B7F3-62F864446860}" dt="2024-07-20T03:54:11.530" v="2922" actId="20577"/>
          <ac:graphicFrameMkLst>
            <pc:docMk/>
            <pc:sldMk cId="1647261180" sldId="468"/>
            <ac:graphicFrameMk id="16" creationId="{7195B641-68CE-57F4-9735-8D12B334A664}"/>
          </ac:graphicFrameMkLst>
        </pc:graphicFrameChg>
      </pc:sldChg>
      <pc:sldChg chg="addSp delSp modSp new mod setBg modClrScheme chgLayout">
        <pc:chgData name="Shafer, Ethan H MAJ" userId="505e747c-87be-44c0-94c2-fc4c31a873c1" providerId="ADAL" clId="{6F7BCDAB-1392-4100-B7F3-62F864446860}" dt="2024-07-21T00:47:26.003" v="4791" actId="20577"/>
        <pc:sldMkLst>
          <pc:docMk/>
          <pc:sldMk cId="2716075176" sldId="469"/>
        </pc:sldMkLst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2" creationId="{0540820A-0D4C-A519-493B-9FF6E0FD787B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3" creationId="{92364B0A-442E-6731-E489-557C536C1CFD}"/>
          </ac:spMkLst>
        </pc:spChg>
        <pc:spChg chg="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4" creationId="{1CA2C578-C586-859A-EE53-91ED22F85B0B}"/>
          </ac:spMkLst>
        </pc:spChg>
        <pc:spChg chg="add mod ord">
          <ac:chgData name="Shafer, Ethan H MAJ" userId="505e747c-87be-44c0-94c2-fc4c31a873c1" providerId="ADAL" clId="{6F7BCDAB-1392-4100-B7F3-62F864446860}" dt="2024-07-20T05:19:41.559" v="3183" actId="26606"/>
          <ac:spMkLst>
            <pc:docMk/>
            <pc:sldMk cId="2716075176" sldId="469"/>
            <ac:spMk id="5" creationId="{87758CFF-F5BC-A933-29E8-F317D9C8406B}"/>
          </ac:spMkLst>
        </pc:spChg>
        <pc:spChg chg="add mod ord">
          <ac:chgData name="Shafer, Ethan H MAJ" userId="505e747c-87be-44c0-94c2-fc4c31a873c1" providerId="ADAL" clId="{6F7BCDAB-1392-4100-B7F3-62F864446860}" dt="2024-07-21T00:47:26.003" v="4791" actId="20577"/>
          <ac:spMkLst>
            <pc:docMk/>
            <pc:sldMk cId="2716075176" sldId="469"/>
            <ac:spMk id="6" creationId="{C632DCC6-C648-8993-8963-0701700DE7C2}"/>
          </ac:spMkLst>
        </pc:spChg>
        <pc:spChg chg="add del">
          <ac:chgData name="Shafer, Ethan H MAJ" userId="505e747c-87be-44c0-94c2-fc4c31a873c1" providerId="ADAL" clId="{6F7BCDAB-1392-4100-B7F3-62F864446860}" dt="2024-07-20T05:19:41.552" v="3182" actId="26606"/>
          <ac:spMkLst>
            <pc:docMk/>
            <pc:sldMk cId="2716075176" sldId="469"/>
            <ac:spMk id="3089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05:19:41.552" v="3182" actId="26606"/>
          <ac:grpSpMkLst>
            <pc:docMk/>
            <pc:sldMk cId="2716075176" sldId="469"/>
            <ac:grpSpMk id="3079" creationId="{A2FC4F8C-DCFB-41A7-9587-B6E49A20404A}"/>
          </ac:grpSpMkLst>
        </pc:grpChg>
        <pc:picChg chg="add del mod">
          <ac:chgData name="Shafer, Ethan H MAJ" userId="505e747c-87be-44c0-94c2-fc4c31a873c1" providerId="ADAL" clId="{6F7BCDAB-1392-4100-B7F3-62F864446860}" dt="2024-07-20T05:20:18.587" v="3191" actId="478"/>
          <ac:picMkLst>
            <pc:docMk/>
            <pc:sldMk cId="2716075176" sldId="469"/>
            <ac:picMk id="3074" creationId="{E1D92147-233D-A64B-6AA8-35FCFC789F10}"/>
          </ac:picMkLst>
        </pc:picChg>
        <pc:picChg chg="add del mod">
          <ac:chgData name="Shafer, Ethan H MAJ" userId="505e747c-87be-44c0-94c2-fc4c31a873c1" providerId="ADAL" clId="{6F7BCDAB-1392-4100-B7F3-62F864446860}" dt="2024-07-20T05:21:03.019" v="3196" actId="478"/>
          <ac:picMkLst>
            <pc:docMk/>
            <pc:sldMk cId="2716075176" sldId="469"/>
            <ac:picMk id="3076" creationId="{20C45066-13C2-1F3A-31CB-9F3A4013D572}"/>
          </ac:picMkLst>
        </pc:picChg>
        <pc:picChg chg="add mod">
          <ac:chgData name="Shafer, Ethan H MAJ" userId="505e747c-87be-44c0-94c2-fc4c31a873c1" providerId="ADAL" clId="{6F7BCDAB-1392-4100-B7F3-62F864446860}" dt="2024-07-20T05:21:10.308" v="3207" actId="14100"/>
          <ac:picMkLst>
            <pc:docMk/>
            <pc:sldMk cId="2716075176" sldId="469"/>
            <ac:picMk id="3078" creationId="{3B0C6FEA-2334-A66A-C38E-D514380BC62D}"/>
          </ac:picMkLst>
        </pc:picChg>
      </pc:sldChg>
      <pc:sldChg chg="modSp add mod">
        <pc:chgData name="Shafer, Ethan H MAJ" userId="505e747c-87be-44c0-94c2-fc4c31a873c1" providerId="ADAL" clId="{6F7BCDAB-1392-4100-B7F3-62F864446860}" dt="2024-07-20T03:59:06.067" v="3053" actId="20577"/>
        <pc:sldMkLst>
          <pc:docMk/>
          <pc:sldMk cId="1957553010" sldId="470"/>
        </pc:sldMkLst>
        <pc:spChg chg="mod">
          <ac:chgData name="Shafer, Ethan H MAJ" userId="505e747c-87be-44c0-94c2-fc4c31a873c1" providerId="ADAL" clId="{6F7BCDAB-1392-4100-B7F3-62F864446860}" dt="2024-07-20T03:59:06.067" v="3053" actId="20577"/>
          <ac:spMkLst>
            <pc:docMk/>
            <pc:sldMk cId="1957553010" sldId="470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6F7BCDAB-1392-4100-B7F3-62F864446860}" dt="2024-07-19T04:43:11.785" v="39" actId="47"/>
        <pc:sldMkLst>
          <pc:docMk/>
          <pc:sldMk cId="2487636109" sldId="470"/>
        </pc:sldMkLst>
      </pc:sldChg>
      <pc:sldChg chg="addSp delSp modSp new mod modClrScheme chgLayout">
        <pc:chgData name="Shafer, Ethan H MAJ" userId="505e747c-87be-44c0-94c2-fc4c31a873c1" providerId="ADAL" clId="{6F7BCDAB-1392-4100-B7F3-62F864446860}" dt="2024-07-20T06:22:36.540" v="3233" actId="20577"/>
        <pc:sldMkLst>
          <pc:docMk/>
          <pc:sldMk cId="3668879358" sldId="471"/>
        </pc:sldMkLst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2" creationId="{E702820A-5BFC-A4BE-7DEF-3B08694CE2AE}"/>
          </ac:spMkLst>
        </pc:spChg>
        <pc:spChg chg="del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3" creationId="{3F5A5D55-00B0-FFC6-1066-AF90936545BE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4" creationId="{46F41E3D-32BB-02D0-1FF7-EDD1D05E7670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5" creationId="{B38B50CE-6678-526B-B224-752BAB582586}"/>
          </ac:spMkLst>
        </pc:spChg>
        <pc:spChg chg="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6" creationId="{22586192-3691-7C14-2523-3AC8027271AD}"/>
          </ac:spMkLst>
        </pc:spChg>
        <pc:spChg chg="add mod ord">
          <ac:chgData name="Shafer, Ethan H MAJ" userId="505e747c-87be-44c0-94c2-fc4c31a873c1" providerId="ADAL" clId="{6F7BCDAB-1392-4100-B7F3-62F864446860}" dt="2024-07-20T06:22:36.540" v="3233" actId="20577"/>
          <ac:spMkLst>
            <pc:docMk/>
            <pc:sldMk cId="3668879358" sldId="471"/>
            <ac:spMk id="7" creationId="{5424C8D7-54C4-2594-F5AC-5CDA63582309}"/>
          </ac:spMkLst>
        </pc:spChg>
        <pc:spChg chg="add mod ord">
          <ac:chgData name="Shafer, Ethan H MAJ" userId="505e747c-87be-44c0-94c2-fc4c31a873c1" providerId="ADAL" clId="{6F7BCDAB-1392-4100-B7F3-62F864446860}" dt="2024-07-20T06:22:30.381" v="3209" actId="700"/>
          <ac:spMkLst>
            <pc:docMk/>
            <pc:sldMk cId="3668879358" sldId="471"/>
            <ac:spMk id="8" creationId="{0A2B39F3-96FC-4333-5CDA-A3A84D39F2B6}"/>
          </ac:spMkLst>
        </pc:spChg>
      </pc:sldChg>
      <pc:sldChg chg="addSp delSp modSp new mod modClrScheme chgLayout">
        <pc:chgData name="Shafer, Ethan H MAJ" userId="505e747c-87be-44c0-94c2-fc4c31a873c1" providerId="ADAL" clId="{6F7BCDAB-1392-4100-B7F3-62F864446860}" dt="2024-07-20T23:33:29.716" v="4724" actId="20577"/>
        <pc:sldMkLst>
          <pc:docMk/>
          <pc:sldMk cId="1816763451" sldId="472"/>
        </pc:sldMkLst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2" creationId="{B3086B70-B505-6739-D5D2-2282E5E76512}"/>
          </ac:spMkLst>
        </pc:spChg>
        <pc:spChg chg="del 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3" creationId="{3A1B3B0B-4017-5087-B934-685B89D6D09C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4" creationId="{CB3F5377-B01B-BE26-2512-83055F4EAB74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5" creationId="{A3252C91-9D8E-3854-500A-2862A1577392}"/>
          </ac:spMkLst>
        </pc:spChg>
        <pc:spChg chg="mod ord">
          <ac:chgData name="Shafer, Ethan H MAJ" userId="505e747c-87be-44c0-94c2-fc4c31a873c1" providerId="ADAL" clId="{6F7BCDAB-1392-4100-B7F3-62F864446860}" dt="2024-07-20T06:23:07.921" v="3235" actId="700"/>
          <ac:spMkLst>
            <pc:docMk/>
            <pc:sldMk cId="1816763451" sldId="472"/>
            <ac:spMk id="6" creationId="{EE154DEF-BBCD-551C-39B6-911712F44219}"/>
          </ac:spMkLst>
        </pc:spChg>
        <pc:spChg chg="add mod ord">
          <ac:chgData name="Shafer, Ethan H MAJ" userId="505e747c-87be-44c0-94c2-fc4c31a873c1" providerId="ADAL" clId="{6F7BCDAB-1392-4100-B7F3-62F864446860}" dt="2024-07-20T06:27:50.859" v="3266" actId="20577"/>
          <ac:spMkLst>
            <pc:docMk/>
            <pc:sldMk cId="1816763451" sldId="472"/>
            <ac:spMk id="7" creationId="{62DDF913-B3FD-C89D-4B57-E34330E8C824}"/>
          </ac:spMkLst>
        </pc:spChg>
        <pc:spChg chg="add mod ord">
          <ac:chgData name="Shafer, Ethan H MAJ" userId="505e747c-87be-44c0-94c2-fc4c31a873c1" providerId="ADAL" clId="{6F7BCDAB-1392-4100-B7F3-62F864446860}" dt="2024-07-20T23:33:29.716" v="4724" actId="20577"/>
          <ac:spMkLst>
            <pc:docMk/>
            <pc:sldMk cId="1816763451" sldId="472"/>
            <ac:spMk id="8" creationId="{73677FD9-8C62-5A08-A6B5-4E6CF4E1D5A7}"/>
          </ac:spMkLst>
        </pc:spChg>
      </pc:sldChg>
      <pc:sldChg chg="modSp new del mod ord">
        <pc:chgData name="Shafer, Ethan H MAJ" userId="505e747c-87be-44c0-94c2-fc4c31a873c1" providerId="ADAL" clId="{6F7BCDAB-1392-4100-B7F3-62F864446860}" dt="2024-07-20T23:24:07.607" v="4473" actId="47"/>
        <pc:sldMkLst>
          <pc:docMk/>
          <pc:sldMk cId="172434058" sldId="473"/>
        </pc:sldMkLst>
        <pc:spChg chg="mod">
          <ac:chgData name="Shafer, Ethan H MAJ" userId="505e747c-87be-44c0-94c2-fc4c31a873c1" providerId="ADAL" clId="{6F7BCDAB-1392-4100-B7F3-62F864446860}" dt="2024-07-20T23:23:54.179" v="4466" actId="20577"/>
          <ac:spMkLst>
            <pc:docMk/>
            <pc:sldMk cId="172434058" sldId="473"/>
            <ac:spMk id="2" creationId="{006D8D2D-41D4-87DA-8772-9A9320A7DFE6}"/>
          </ac:spMkLst>
        </pc:spChg>
      </pc:sldChg>
      <pc:sldChg chg="addSp delSp modSp new add del mod modClrScheme chgLayout modNotesTx">
        <pc:chgData name="Shafer, Ethan H MAJ" userId="505e747c-87be-44c0-94c2-fc4c31a873c1" providerId="ADAL" clId="{6F7BCDAB-1392-4100-B7F3-62F864446860}" dt="2024-07-20T23:23:46.956" v="4463" actId="47"/>
        <pc:sldMkLst>
          <pc:docMk/>
          <pc:sldMk cId="4024247178" sldId="474"/>
        </pc:sldMkLst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2" creationId="{1AD702D3-90CF-BF54-A68F-8B09FA44B947}"/>
          </ac:spMkLst>
        </pc:spChg>
        <pc:spChg chg="add del mod ord">
          <ac:chgData name="Shafer, Ethan H MAJ" userId="505e747c-87be-44c0-94c2-fc4c31a873c1" providerId="ADAL" clId="{6F7BCDAB-1392-4100-B7F3-62F864446860}" dt="2024-07-20T08:21:03.060" v="3841" actId="1076"/>
          <ac:spMkLst>
            <pc:docMk/>
            <pc:sldMk cId="4024247178" sldId="474"/>
            <ac:spMk id="3" creationId="{44932191-9BF0-B73E-06A4-06BA1E84FC26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4" creationId="{9DE0E0EF-B31E-719C-F853-46E4969DE8B3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5" creationId="{C0439A58-36AB-EFAF-98FC-10F6593A671C}"/>
          </ac:spMkLst>
        </pc:spChg>
        <pc:spChg chg="mod ord">
          <ac:chgData name="Shafer, Ethan H MAJ" userId="505e747c-87be-44c0-94c2-fc4c31a873c1" providerId="ADAL" clId="{6F7BCDAB-1392-4100-B7F3-62F864446860}" dt="2024-07-20T06:54:58.691" v="3675" actId="700"/>
          <ac:spMkLst>
            <pc:docMk/>
            <pc:sldMk cId="4024247178" sldId="474"/>
            <ac:spMk id="6" creationId="{028BBA05-2CF7-70A7-ABE0-A2538B2997C5}"/>
          </ac:spMkLst>
        </pc:spChg>
        <pc:spChg chg="add mod">
          <ac:chgData name="Shafer, Ethan H MAJ" userId="505e747c-87be-44c0-94c2-fc4c31a873c1" providerId="ADAL" clId="{6F7BCDAB-1392-4100-B7F3-62F864446860}" dt="2024-07-20T06:54:50.447" v="3672"/>
          <ac:spMkLst>
            <pc:docMk/>
            <pc:sldMk cId="4024247178" sldId="474"/>
            <ac:spMk id="7" creationId="{A44AA46A-0732-D50C-1B37-3B6353378AFC}"/>
          </ac:spMkLst>
        </pc:spChg>
        <pc:spChg chg="add del mod ord">
          <ac:chgData name="Shafer, Ethan H MAJ" userId="505e747c-87be-44c0-94c2-fc4c31a873c1" providerId="ADAL" clId="{6F7BCDAB-1392-4100-B7F3-62F864446860}" dt="2024-07-20T08:20:52.048" v="3836"/>
          <ac:spMkLst>
            <pc:docMk/>
            <pc:sldMk cId="4024247178" sldId="474"/>
            <ac:spMk id="8" creationId="{90AE3715-4741-9247-7006-5AC2D5A3E34A}"/>
          </ac:spMkLst>
        </pc:spChg>
        <pc:picChg chg="add del mod">
          <ac:chgData name="Shafer, Ethan H MAJ" userId="505e747c-87be-44c0-94c2-fc4c31a873c1" providerId="ADAL" clId="{6F7BCDAB-1392-4100-B7F3-62F864446860}" dt="2024-07-20T08:20:51.552" v="3835" actId="21"/>
          <ac:picMkLst>
            <pc:docMk/>
            <pc:sldMk cId="4024247178" sldId="474"/>
            <ac:picMk id="9" creationId="{4D235E53-EFBB-8CB3-F6EB-C11B0DA755F0}"/>
          </ac:picMkLst>
        </pc:picChg>
        <pc:picChg chg="add mod">
          <ac:chgData name="Shafer, Ethan H MAJ" userId="505e747c-87be-44c0-94c2-fc4c31a873c1" providerId="ADAL" clId="{6F7BCDAB-1392-4100-B7F3-62F864446860}" dt="2024-07-20T08:21:09.173" v="3845" actId="1076"/>
          <ac:picMkLst>
            <pc:docMk/>
            <pc:sldMk cId="4024247178" sldId="474"/>
            <ac:picMk id="10" creationId="{4D235E53-EFBB-8CB3-F6EB-C11B0DA755F0}"/>
          </ac:picMkLst>
        </pc:picChg>
      </pc:sldChg>
      <pc:sldChg chg="addSp delSp modSp new mod setBg modClrScheme delAnim modAnim chgLayout modNotesTx">
        <pc:chgData name="Shafer, Ethan H MAJ" userId="505e747c-87be-44c0-94c2-fc4c31a873c1" providerId="ADAL" clId="{6F7BCDAB-1392-4100-B7F3-62F864446860}" dt="2024-07-20T23:33:40.827" v="4736" actId="20577"/>
        <pc:sldMkLst>
          <pc:docMk/>
          <pc:sldMk cId="2010125276" sldId="475"/>
        </pc:sldMkLst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2" creationId="{5B7F3939-EAAA-D774-8EDD-A4D2B4E8A074}"/>
          </ac:spMkLst>
        </pc:spChg>
        <pc:spChg chg="add del mod ord">
          <ac:chgData name="Shafer, Ethan H MAJ" userId="505e747c-87be-44c0-94c2-fc4c31a873c1" providerId="ADAL" clId="{6F7BCDAB-1392-4100-B7F3-62F864446860}" dt="2024-07-20T23:28:19.839" v="4552" actId="20577"/>
          <ac:spMkLst>
            <pc:docMk/>
            <pc:sldMk cId="2010125276" sldId="475"/>
            <ac:spMk id="3" creationId="{7A73C99B-4B87-8627-97A6-9F0CD0A4C7B4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4" creationId="{B873ABBD-B680-9A09-8DF7-B9F2C4E7BD42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5" creationId="{E8B5EA01-C01E-2CE4-6371-D3C93C261E87}"/>
          </ac:spMkLst>
        </pc:spChg>
        <pc:spChg chg="mod or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6" creationId="{08D689CB-2E23-A3AE-88AB-A4751D8AC918}"/>
          </ac:spMkLst>
        </pc:spChg>
        <pc:spChg chg="add mod">
          <ac:chgData name="Shafer, Ethan H MAJ" userId="505e747c-87be-44c0-94c2-fc4c31a873c1" providerId="ADAL" clId="{6F7BCDAB-1392-4100-B7F3-62F864446860}" dt="2024-07-20T06:55:54.704" v="3687"/>
          <ac:spMkLst>
            <pc:docMk/>
            <pc:sldMk cId="2010125276" sldId="475"/>
            <ac:spMk id="7" creationId="{8BB21259-9454-F411-9302-D652FF4C4C75}"/>
          </ac:spMkLst>
        </pc:spChg>
        <pc:spChg chg="add del mod ord">
          <ac:chgData name="Shafer, Ethan H MAJ" userId="505e747c-87be-44c0-94c2-fc4c31a873c1" providerId="ADAL" clId="{6F7BCDAB-1392-4100-B7F3-62F864446860}" dt="2024-07-20T08:19:40.056" v="3820"/>
          <ac:spMkLst>
            <pc:docMk/>
            <pc:sldMk cId="2010125276" sldId="475"/>
            <ac:spMk id="8" creationId="{63578605-3C06-89D1-F308-2CDAF3B79D4F}"/>
          </ac:spMkLst>
        </pc:spChg>
        <pc:spChg chg="add del mod">
          <ac:chgData name="Shafer, Ethan H MAJ" userId="505e747c-87be-44c0-94c2-fc4c31a873c1" providerId="ADAL" clId="{6F7BCDAB-1392-4100-B7F3-62F864446860}" dt="2024-07-20T23:15:47.210" v="3952"/>
          <ac:spMkLst>
            <pc:docMk/>
            <pc:sldMk cId="2010125276" sldId="475"/>
            <ac:spMk id="9" creationId="{2A412DD0-0C9C-FEE0-EBAC-F76D1BED6B92}"/>
          </ac:spMkLst>
        </pc:spChg>
        <pc:spChg chg="add mod">
          <ac:chgData name="Shafer, Ethan H MAJ" userId="505e747c-87be-44c0-94c2-fc4c31a873c1" providerId="ADAL" clId="{6F7BCDAB-1392-4100-B7F3-62F864446860}" dt="2024-07-20T23:33:40.827" v="4736" actId="20577"/>
          <ac:spMkLst>
            <pc:docMk/>
            <pc:sldMk cId="2010125276" sldId="475"/>
            <ac:spMk id="10" creationId="{C5002D26-6AAC-BA2C-6B07-7F223FC3565E}"/>
          </ac:spMkLst>
        </pc:spChg>
        <pc:spChg chg="add del mod">
          <ac:chgData name="Shafer, Ethan H MAJ" userId="505e747c-87be-44c0-94c2-fc4c31a873c1" providerId="ADAL" clId="{6F7BCDAB-1392-4100-B7F3-62F864446860}" dt="2024-07-20T23:23:22.065" v="4459" actId="478"/>
          <ac:spMkLst>
            <pc:docMk/>
            <pc:sldMk cId="2010125276" sldId="475"/>
            <ac:spMk id="11" creationId="{0C3A292D-3326-37F5-2E6D-ED675A1C2C5C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57" creationId="{19EF6B20-23CA-444F-8D20-3A38184B63CA}"/>
          </ac:spMkLst>
        </pc:spChg>
        <pc:spChg chg="add">
          <ac:chgData name="Shafer, Ethan H MAJ" userId="505e747c-87be-44c0-94c2-fc4c31a873c1" providerId="ADAL" clId="{6F7BCDAB-1392-4100-B7F3-62F864446860}" dt="2024-07-20T23:15:49.312" v="3953" actId="26606"/>
          <ac:spMkLst>
            <pc:docMk/>
            <pc:sldMk cId="2010125276" sldId="475"/>
            <ac:spMk id="10260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0.322" v="3823" actId="26606"/>
          <ac:spMkLst>
            <pc:docMk/>
            <pc:sldMk cId="2010125276" sldId="475"/>
            <ac:spMk id="10269" creationId="{C4EF29AB-620C-4783-9B23-EACEB54D7836}"/>
          </ac:spMkLst>
        </pc:spChg>
        <pc:spChg chg="add del">
          <ac:chgData name="Shafer, Ethan H MAJ" userId="505e747c-87be-44c0-94c2-fc4c31a873c1" providerId="ADAL" clId="{6F7BCDAB-1392-4100-B7F3-62F864446860}" dt="2024-07-20T08:19:51.606" v="3825" actId="26606"/>
          <ac:spMkLst>
            <pc:docMk/>
            <pc:sldMk cId="2010125276" sldId="475"/>
            <ac:spMk id="10279" creationId="{5AE8C830-95B3-4B62-9882-4301B7A9AEE9}"/>
          </ac:spMkLst>
        </pc:s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48" creationId="{B6583EC0-B95E-4CD4-9A9A-0C3F6FA8253F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08:19:50.322" v="3823" actId="26606"/>
          <ac:grpSpMkLst>
            <pc:docMk/>
            <pc:sldMk cId="2010125276" sldId="475"/>
            <ac:grpSpMk id="10259" creationId="{A2FC4F8C-DCFB-41A7-9587-B6E49A20404A}"/>
          </ac:grpSpMkLst>
        </pc:grpChg>
        <pc:grpChg chg="add">
          <ac:chgData name="Shafer, Ethan H MAJ" userId="505e747c-87be-44c0-94c2-fc4c31a873c1" providerId="ADAL" clId="{6F7BCDAB-1392-4100-B7F3-62F864446860}" dt="2024-07-20T23:15:49.312" v="3953" actId="26606"/>
          <ac:grpSpMkLst>
            <pc:docMk/>
            <pc:sldMk cId="2010125276" sldId="475"/>
            <ac:grpSpMk id="10261" creationId="{A2FC4F8C-DCFB-41A7-9587-B6E49A20404A}"/>
          </ac:grpSpMkLst>
        </pc:grpChg>
        <pc:grpChg chg="add del">
          <ac:chgData name="Shafer, Ethan H MAJ" userId="505e747c-87be-44c0-94c2-fc4c31a873c1" providerId="ADAL" clId="{6F7BCDAB-1392-4100-B7F3-62F864446860}" dt="2024-07-20T08:19:51.606" v="3825" actId="26606"/>
          <ac:grpSpMkLst>
            <pc:docMk/>
            <pc:sldMk cId="2010125276" sldId="475"/>
            <ac:grpSpMk id="10271" creationId="{98A1D0BB-B8F0-46D7-9453-2DC9E54FEC09}"/>
          </ac:grpSpMkLst>
        </pc:grpChg>
        <pc:picChg chg="add del mod">
          <ac:chgData name="Shafer, Ethan H MAJ" userId="505e747c-87be-44c0-94c2-fc4c31a873c1" providerId="ADAL" clId="{6F7BCDAB-1392-4100-B7F3-62F864446860}" dt="2024-07-20T23:13:57.921" v="3951" actId="478"/>
          <ac:picMkLst>
            <pc:docMk/>
            <pc:sldMk cId="2010125276" sldId="475"/>
            <ac:picMk id="10243" creationId="{5EB04B82-B0D1-1718-769A-C5A88AC40A6B}"/>
          </ac:picMkLst>
        </pc:picChg>
        <pc:picChg chg="add mod">
          <ac:chgData name="Shafer, Ethan H MAJ" userId="505e747c-87be-44c0-94c2-fc4c31a873c1" providerId="ADAL" clId="{6F7BCDAB-1392-4100-B7F3-62F864446860}" dt="2024-07-20T23:16:56.544" v="4081" actId="1076"/>
          <ac:picMkLst>
            <pc:docMk/>
            <pc:sldMk cId="2010125276" sldId="475"/>
            <ac:picMk id="10245" creationId="{7CAE0C74-B36D-349E-4336-8FAB5EC9816D}"/>
          </ac:picMkLst>
        </pc:picChg>
      </pc:sldChg>
      <pc:sldChg chg="modSp new del mod">
        <pc:chgData name="Shafer, Ethan H MAJ" userId="505e747c-87be-44c0-94c2-fc4c31a873c1" providerId="ADAL" clId="{6F7BCDAB-1392-4100-B7F3-62F864446860}" dt="2024-07-21T00:47:53.264" v="4793" actId="47"/>
        <pc:sldMkLst>
          <pc:docMk/>
          <pc:sldMk cId="1073758200" sldId="476"/>
        </pc:sldMkLst>
        <pc:spChg chg="mod">
          <ac:chgData name="Shafer, Ethan H MAJ" userId="505e747c-87be-44c0-94c2-fc4c31a873c1" providerId="ADAL" clId="{6F7BCDAB-1392-4100-B7F3-62F864446860}" dt="2024-07-20T06:56:51.037" v="3761" actId="20577"/>
          <ac:spMkLst>
            <pc:docMk/>
            <pc:sldMk cId="1073758200" sldId="476"/>
            <ac:spMk id="2" creationId="{402C53D3-3955-8F68-4806-E750AD1F6734}"/>
          </ac:spMkLst>
        </pc:spChg>
      </pc:sldChg>
      <pc:sldChg chg="delSp modSp add mod delAnim modAnim modNotesTx">
        <pc:chgData name="Shafer, Ethan H MAJ" userId="505e747c-87be-44c0-94c2-fc4c31a873c1" providerId="ADAL" clId="{6F7BCDAB-1392-4100-B7F3-62F864446860}" dt="2024-07-20T23:33:45.819" v="4742" actId="20577"/>
        <pc:sldMkLst>
          <pc:docMk/>
          <pc:sldMk cId="1378657181" sldId="477"/>
        </pc:sldMkLst>
        <pc:spChg chg="mod">
          <ac:chgData name="Shafer, Ethan H MAJ" userId="505e747c-87be-44c0-94c2-fc4c31a873c1" providerId="ADAL" clId="{6F7BCDAB-1392-4100-B7F3-62F864446860}" dt="2024-07-20T23:22:00.699" v="4458" actId="20577"/>
          <ac:spMkLst>
            <pc:docMk/>
            <pc:sldMk cId="1378657181" sldId="477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31.839" v="4554" actId="20577"/>
          <ac:spMkLst>
            <pc:docMk/>
            <pc:sldMk cId="1378657181" sldId="477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45.819" v="4742" actId="20577"/>
          <ac:spMkLst>
            <pc:docMk/>
            <pc:sldMk cId="1378657181" sldId="477"/>
            <ac:spMk id="10" creationId="{C5002D26-6AAC-BA2C-6B07-7F223FC3565E}"/>
          </ac:spMkLst>
        </pc:spChg>
        <pc:spChg chg="del">
          <ac:chgData name="Shafer, Ethan H MAJ" userId="505e747c-87be-44c0-94c2-fc4c31a873c1" providerId="ADAL" clId="{6F7BCDAB-1392-4100-B7F3-62F864446860}" dt="2024-07-20T23:23:37.724" v="4461" actId="478"/>
          <ac:spMkLst>
            <pc:docMk/>
            <pc:sldMk cId="1378657181" sldId="477"/>
            <ac:spMk id="11" creationId="{0C3A292D-3326-37F5-2E6D-ED675A1C2C5C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0:18.749" v="4303"/>
        <pc:sldMkLst>
          <pc:docMk/>
          <pc:sldMk cId="3190515771" sldId="477"/>
        </pc:sldMkLst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18.749" v="4303"/>
          <ac:spMkLst>
            <pc:docMk/>
            <pc:sldMk cId="3190515771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18.749" v="4303"/>
          <ac:grpSpMkLst>
            <pc:docMk/>
            <pc:sldMk cId="3190515771" sldId="477"/>
            <ac:grpSpMk id="10261" creationId="{A2FC4F8C-DCFB-41A7-9587-B6E49A20404A}"/>
          </ac:grpSpMkLst>
        </pc:grpChg>
      </pc:sldChg>
      <pc:sldChg chg="addSp delSp add del setBg delDesignElem">
        <pc:chgData name="Shafer, Ethan H MAJ" userId="505e747c-87be-44c0-94c2-fc4c31a873c1" providerId="ADAL" clId="{6F7BCDAB-1392-4100-B7F3-62F864446860}" dt="2024-07-20T23:20:23.118" v="4306"/>
        <pc:sldMkLst>
          <pc:docMk/>
          <pc:sldMk cId="4046517847" sldId="477"/>
        </pc:sldMkLst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0:23.118" v="4306"/>
          <ac:spMkLst>
            <pc:docMk/>
            <pc:sldMk cId="4046517847" sldId="477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0:23.118" v="4306"/>
          <ac:grpSpMkLst>
            <pc:docMk/>
            <pc:sldMk cId="4046517847" sldId="477"/>
            <ac:grpSpMk id="10261" creationId="{A2FC4F8C-DCFB-41A7-9587-B6E49A20404A}"/>
          </ac:grpSpMkLst>
        </pc:grpChg>
      </pc:sldChg>
      <pc:sldChg chg="modSp add mod modNotesTx">
        <pc:chgData name="Shafer, Ethan H MAJ" userId="505e747c-87be-44c0-94c2-fc4c31a873c1" providerId="ADAL" clId="{6F7BCDAB-1392-4100-B7F3-62F864446860}" dt="2024-07-20T23:45:03.269" v="4743" actId="20577"/>
        <pc:sldMkLst>
          <pc:docMk/>
          <pc:sldMk cId="1851776742" sldId="478"/>
        </pc:sldMkLst>
        <pc:spChg chg="mod">
          <ac:chgData name="Shafer, Ethan H MAJ" userId="505e747c-87be-44c0-94c2-fc4c31a873c1" providerId="ADAL" clId="{6F7BCDAB-1392-4100-B7F3-62F864446860}" dt="2024-07-20T23:24:24.050" v="4479" actId="20577"/>
          <ac:spMkLst>
            <pc:docMk/>
            <pc:sldMk cId="1851776742" sldId="478"/>
            <ac:spMk id="2" creationId="{5B7F3939-EAAA-D774-8EDD-A4D2B4E8A074}"/>
          </ac:spMkLst>
        </pc:spChg>
        <pc:spChg chg="mod">
          <ac:chgData name="Shafer, Ethan H MAJ" userId="505e747c-87be-44c0-94c2-fc4c31a873c1" providerId="ADAL" clId="{6F7BCDAB-1392-4100-B7F3-62F864446860}" dt="2024-07-20T23:28:27.562" v="4553" actId="20577"/>
          <ac:spMkLst>
            <pc:docMk/>
            <pc:sldMk cId="1851776742" sldId="478"/>
            <ac:spMk id="3" creationId="{7A73C99B-4B87-8627-97A6-9F0CD0A4C7B4}"/>
          </ac:spMkLst>
        </pc:spChg>
        <pc:spChg chg="mod">
          <ac:chgData name="Shafer, Ethan H MAJ" userId="505e747c-87be-44c0-94c2-fc4c31a873c1" providerId="ADAL" clId="{6F7BCDAB-1392-4100-B7F3-62F864446860}" dt="2024-07-20T23:33:37.264" v="4730" actId="20577"/>
          <ac:spMkLst>
            <pc:docMk/>
            <pc:sldMk cId="1851776742" sldId="478"/>
            <ac:spMk id="10" creationId="{C5002D26-6AAC-BA2C-6B07-7F223FC3565E}"/>
          </ac:spMkLst>
        </pc:spChg>
      </pc:sldChg>
      <pc:sldChg chg="addSp delSp add del setBg delDesignElem">
        <pc:chgData name="Shafer, Ethan H MAJ" userId="505e747c-87be-44c0-94c2-fc4c31a873c1" providerId="ADAL" clId="{6F7BCDAB-1392-4100-B7F3-62F864446860}" dt="2024-07-20T23:24:06.546" v="4471"/>
        <pc:sldMkLst>
          <pc:docMk/>
          <pc:sldMk cId="3677125407" sldId="478"/>
        </pc:sldMkLst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49" creationId="{19EF6B20-23CA-444F-8D20-3A38184B63CA}"/>
          </ac:spMkLst>
        </pc:spChg>
        <pc:spChg chg="add del">
          <ac:chgData name="Shafer, Ethan H MAJ" userId="505e747c-87be-44c0-94c2-fc4c31a873c1" providerId="ADAL" clId="{6F7BCDAB-1392-4100-B7F3-62F864446860}" dt="2024-07-20T23:24:06.546" v="4471"/>
          <ac:spMkLst>
            <pc:docMk/>
            <pc:sldMk cId="3677125407" sldId="478"/>
            <ac:spMk id="10260" creationId="{C4EF29AB-620C-4783-9B23-EACEB54D7836}"/>
          </ac:spMkLst>
        </pc:s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50" creationId="{B6583EC0-B95E-4CD4-9A9A-0C3F6FA8253F}"/>
          </ac:grpSpMkLst>
        </pc:grpChg>
        <pc:grpChg chg="add del">
          <ac:chgData name="Shafer, Ethan H MAJ" userId="505e747c-87be-44c0-94c2-fc4c31a873c1" providerId="ADAL" clId="{6F7BCDAB-1392-4100-B7F3-62F864446860}" dt="2024-07-20T23:24:06.546" v="4471"/>
          <ac:grpSpMkLst>
            <pc:docMk/>
            <pc:sldMk cId="3677125407" sldId="478"/>
            <ac:grpSpMk id="10261" creationId="{A2FC4F8C-DCFB-41A7-9587-B6E49A20404A}"/>
          </ac:grpSpMkLst>
        </pc:grpChg>
      </pc:sldChg>
      <pc:sldChg chg="addSp delSp modSp new mod ord modClrScheme chgLayout">
        <pc:chgData name="Shafer, Ethan H MAJ" userId="505e747c-87be-44c0-94c2-fc4c31a873c1" providerId="ADAL" clId="{6F7BCDAB-1392-4100-B7F3-62F864446860}" dt="2024-07-21T00:47:05.830" v="4756"/>
        <pc:sldMkLst>
          <pc:docMk/>
          <pc:sldMk cId="4109320929" sldId="479"/>
        </pc:sldMkLst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2" creationId="{86DBC4D3-D775-BB70-AC61-2BB3358E155E}"/>
          </ac:spMkLst>
        </pc:spChg>
        <pc:spChg chg="del 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3" creationId="{957C2E7E-309E-3491-4ADA-4B789FAF5F8E}"/>
          </ac:spMkLst>
        </pc:spChg>
        <pc:spChg chg="del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4" creationId="{572687F4-8E78-D2A5-8DC2-F7BCA8345DF5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5" creationId="{AC20A1F3-85A2-E5F3-575A-2C40E76CE6B7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6" creationId="{F2AC336E-5E90-29B6-2FFA-3D82E35E0652}"/>
          </ac:spMkLst>
        </pc:spChg>
        <pc:spChg chg="mod ord">
          <ac:chgData name="Shafer, Ethan H MAJ" userId="505e747c-87be-44c0-94c2-fc4c31a873c1" providerId="ADAL" clId="{6F7BCDAB-1392-4100-B7F3-62F864446860}" dt="2024-07-21T00:46:48.278" v="4745" actId="700"/>
          <ac:spMkLst>
            <pc:docMk/>
            <pc:sldMk cId="4109320929" sldId="479"/>
            <ac:spMk id="7" creationId="{62CC9240-79A2-DC62-1B7C-5AE7951D3380}"/>
          </ac:spMkLst>
        </pc:spChg>
        <pc:spChg chg="add mod ord">
          <ac:chgData name="Shafer, Ethan H MAJ" userId="505e747c-87be-44c0-94c2-fc4c31a873c1" providerId="ADAL" clId="{6F7BCDAB-1392-4100-B7F3-62F864446860}" dt="2024-07-21T00:46:53.313" v="4754" actId="20577"/>
          <ac:spMkLst>
            <pc:docMk/>
            <pc:sldMk cId="4109320929" sldId="479"/>
            <ac:spMk id="8" creationId="{43F6F0B2-8AE2-A12A-4406-33E3DAC3970A}"/>
          </ac:spMkLst>
        </pc:spChg>
        <pc:spChg chg="add del mod ord">
          <ac:chgData name="Shafer, Ethan H MAJ" userId="505e747c-87be-44c0-94c2-fc4c31a873c1" providerId="ADAL" clId="{6F7BCDAB-1392-4100-B7F3-62F864446860}" dt="2024-07-21T00:46:49.662" v="4746"/>
          <ac:spMkLst>
            <pc:docMk/>
            <pc:sldMk cId="4109320929" sldId="479"/>
            <ac:spMk id="9" creationId="{BE625781-24DA-11E0-DE00-FE9EF37DD975}"/>
          </ac:spMkLst>
        </pc:spChg>
        <pc:picChg chg="add mod">
          <ac:chgData name="Shafer, Ethan H MAJ" userId="505e747c-87be-44c0-94c2-fc4c31a873c1" providerId="ADAL" clId="{6F7BCDAB-1392-4100-B7F3-62F864446860}" dt="2024-07-21T00:46:49.662" v="4746"/>
          <ac:picMkLst>
            <pc:docMk/>
            <pc:sldMk cId="4109320929" sldId="479"/>
            <ac:picMk id="11266" creationId="{BA632CEF-2201-9B13-6277-67ECFFAD20AF}"/>
          </ac:picMkLst>
        </pc:picChg>
      </pc:sldChg>
      <pc:sldChg chg="addSp delSp modSp add mod setBg">
        <pc:chgData name="Shafer, Ethan H MAJ" userId="505e747c-87be-44c0-94c2-fc4c31a873c1" providerId="ADAL" clId="{6F7BCDAB-1392-4100-B7F3-62F864446860}" dt="2024-07-21T00:48:21.081" v="4809" actId="20577"/>
        <pc:sldMkLst>
          <pc:docMk/>
          <pc:sldMk cId="615637303" sldId="480"/>
        </pc:sldMkLst>
        <pc:spChg chg="mod">
          <ac:chgData name="Shafer, Ethan H MAJ" userId="505e747c-87be-44c0-94c2-fc4c31a873c1" providerId="ADAL" clId="{6F7BCDAB-1392-4100-B7F3-62F864446860}" dt="2024-07-21T00:48:21.081" v="4809" actId="20577"/>
          <ac:spMkLst>
            <pc:docMk/>
            <pc:sldMk cId="615637303" sldId="480"/>
            <ac:spMk id="6" creationId="{C632DCC6-C648-8993-8963-0701700DE7C2}"/>
          </ac:spMkLst>
        </pc:spChg>
        <pc:picChg chg="del">
          <ac:chgData name="Shafer, Ethan H MAJ" userId="505e747c-87be-44c0-94c2-fc4c31a873c1" providerId="ADAL" clId="{6F7BCDAB-1392-4100-B7F3-62F864446860}" dt="2024-07-21T00:48:04.830" v="4794" actId="478"/>
          <ac:picMkLst>
            <pc:docMk/>
            <pc:sldMk cId="615637303" sldId="480"/>
            <ac:picMk id="3078" creationId="{3B0C6FEA-2334-A66A-C38E-D514380BC62D}"/>
          </ac:picMkLst>
        </pc:picChg>
        <pc:picChg chg="add mod">
          <ac:chgData name="Shafer, Ethan H MAJ" userId="505e747c-87be-44c0-94c2-fc4c31a873c1" providerId="ADAL" clId="{6F7BCDAB-1392-4100-B7F3-62F864446860}" dt="2024-07-21T00:48:12.512" v="4798" actId="1076"/>
          <ac:picMkLst>
            <pc:docMk/>
            <pc:sldMk cId="615637303" sldId="480"/>
            <ac:picMk id="14338" creationId="{0E8FEF4E-741B-83B8-ABA8-14459E5B42B7}"/>
          </ac:picMkLst>
        </pc:picChg>
      </pc:sldChg>
    </pc:docChg>
  </pc:docChgLst>
  <pc:docChgLst>
    <pc:chgData name="Shafer, Ethan H MAJ" userId="505e747c-87be-44c0-94c2-fc4c31a873c1" providerId="ADAL" clId="{ABAE3E48-B894-434C-BF46-54E7E1C01A75}"/>
    <pc:docChg chg="undo redo custSel addSld delSld modSld">
      <pc:chgData name="Shafer, Ethan H MAJ" userId="505e747c-87be-44c0-94c2-fc4c31a873c1" providerId="ADAL" clId="{ABAE3E48-B894-434C-BF46-54E7E1C01A75}" dt="2024-07-16T04:59:04.208" v="2887" actId="20577"/>
      <pc:docMkLst>
        <pc:docMk/>
      </pc:docMkLst>
      <pc:sldChg chg="modSp mod">
        <pc:chgData name="Shafer, Ethan H MAJ" userId="505e747c-87be-44c0-94c2-fc4c31a873c1" providerId="ADAL" clId="{ABAE3E48-B894-434C-BF46-54E7E1C01A75}" dt="2024-07-16T01:31:13.323" v="10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ABAE3E48-B894-434C-BF46-54E7E1C01A75}" dt="2024-07-16T01:31:13.323" v="10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addSp delSp modSp mod modClrScheme chgLayout">
        <pc:chgData name="Shafer, Ethan H MAJ" userId="505e747c-87be-44c0-94c2-fc4c31a873c1" providerId="ADAL" clId="{ABAE3E48-B894-434C-BF46-54E7E1C01A75}" dt="2024-07-16T01:51:34.274" v="34" actId="22"/>
        <pc:sldMkLst>
          <pc:docMk/>
          <pc:sldMk cId="2363768640" sldId="416"/>
        </pc:sldMkLst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2" creationId="{B0DCFCD0-18B9-6063-E7CE-3C7EBEF1B825}"/>
          </ac:spMkLst>
        </pc:spChg>
        <pc:spChg chg="add del 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3" creationId="{67D636F4-4E24-A4C7-F5AB-5D6F4D6F8CB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ABAE3E48-B894-434C-BF46-54E7E1C01A75}" dt="2024-07-16T01:50:41.389" v="28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ABAE3E48-B894-434C-BF46-54E7E1C01A75}" dt="2024-07-16T01:50:42.171" v="29" actId="22"/>
          <ac:spMkLst>
            <pc:docMk/>
            <pc:sldMk cId="2363768640" sldId="416"/>
            <ac:spMk id="8" creationId="{9E3BCD72-770B-D3CA-18E7-902774D63F82}"/>
          </ac:spMkLst>
        </pc:spChg>
        <pc:spChg chg="add del mod ord">
          <ac:chgData name="Shafer, Ethan H MAJ" userId="505e747c-87be-44c0-94c2-fc4c31a873c1" providerId="ADAL" clId="{ABAE3E48-B894-434C-BF46-54E7E1C01A75}" dt="2024-07-16T01:51:34.274" v="34" actId="22"/>
          <ac:spMkLst>
            <pc:docMk/>
            <pc:sldMk cId="2363768640" sldId="416"/>
            <ac:spMk id="9" creationId="{213A4D5C-E4B0-A797-F2A1-EA211EAB8668}"/>
          </ac:spMkLst>
        </pc:spChg>
        <pc:picChg chg="del">
          <ac:chgData name="Shafer, Ethan H MAJ" userId="505e747c-87be-44c0-94c2-fc4c31a873c1" providerId="ADAL" clId="{ABAE3E48-B894-434C-BF46-54E7E1C01A75}" dt="2024-07-16T01:50:37.546" v="27" actId="478"/>
          <ac:picMkLst>
            <pc:docMk/>
            <pc:sldMk cId="2363768640" sldId="416"/>
            <ac:picMk id="4" creationId="{7753E34D-7106-1D75-F2D5-645F1BF43946}"/>
          </ac:picMkLst>
        </pc:picChg>
        <pc:picChg chg="add mod ord">
          <ac:chgData name="Shafer, Ethan H MAJ" userId="505e747c-87be-44c0-94c2-fc4c31a873c1" providerId="ADAL" clId="{ABAE3E48-B894-434C-BF46-54E7E1C01A75}" dt="2024-07-16T01:51:32.177" v="32" actId="1076"/>
          <ac:picMkLst>
            <pc:docMk/>
            <pc:sldMk cId="2363768640" sldId="416"/>
            <ac:picMk id="11" creationId="{EFD92CD3-9022-BC64-2F6A-220DA5EAC1BF}"/>
          </ac:picMkLst>
        </pc:picChg>
        <pc:picChg chg="add del mod ord">
          <ac:chgData name="Shafer, Ethan H MAJ" userId="505e747c-87be-44c0-94c2-fc4c31a873c1" providerId="ADAL" clId="{ABAE3E48-B894-434C-BF46-54E7E1C01A75}" dt="2024-07-16T01:51:34.274" v="34" actId="22"/>
          <ac:picMkLst>
            <pc:docMk/>
            <pc:sldMk cId="2363768640" sldId="416"/>
            <ac:picMk id="13" creationId="{70F19B1C-BFDA-DDC9-8A8B-16136C7418FE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ABAE3E48-B894-434C-BF46-54E7E1C01A75}" dt="2024-07-16T02:04:28.170" v="193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ABAE3E48-B894-434C-BF46-54E7E1C01A75}" dt="2024-07-16T02:04:28.170" v="193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Sp modSp mod modAnim">
        <pc:chgData name="Shafer, Ethan H MAJ" userId="505e747c-87be-44c0-94c2-fc4c31a873c1" providerId="ADAL" clId="{ABAE3E48-B894-434C-BF46-54E7E1C01A75}" dt="2024-07-16T02:07:16.675" v="492" actId="2711"/>
        <pc:sldMkLst>
          <pc:docMk/>
          <pc:sldMk cId="2426625744" sldId="440"/>
        </pc:sldMkLst>
        <pc:spChg chg="mod">
          <ac:chgData name="Shafer, Ethan H MAJ" userId="505e747c-87be-44c0-94c2-fc4c31a873c1" providerId="ADAL" clId="{ABAE3E48-B894-434C-BF46-54E7E1C01A75}" dt="2024-07-16T02:04:33.784" v="204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ABAE3E48-B894-434C-BF46-54E7E1C01A75}" dt="2024-07-16T02:07:16.675" v="492" actId="2711"/>
          <ac:spMkLst>
            <pc:docMk/>
            <pc:sldMk cId="2426625744" sldId="440"/>
            <ac:spMk id="3" creationId="{681ADF5A-902A-1E7B-7C8F-CFAA6D871267}"/>
          </ac:spMkLst>
        </pc:spChg>
        <pc:picChg chg="del">
          <ac:chgData name="Shafer, Ethan H MAJ" userId="505e747c-87be-44c0-94c2-fc4c31a873c1" providerId="ADAL" clId="{ABAE3E48-B894-434C-BF46-54E7E1C01A75}" dt="2024-07-16T02:04:38.494" v="205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414359750" sldId="44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621309774" sldId="44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939627627" sldId="445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5491762" sldId="447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820916377" sldId="448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ABAE3E48-B894-434C-BF46-54E7E1C01A75}" dt="2024-07-16T02:04:42.224" v="206" actId="47"/>
        <pc:sldMkLst>
          <pc:docMk/>
          <pc:sldMk cId="3255375541" sldId="454"/>
        </pc:sldMkLst>
      </pc:sldChg>
      <pc:sldChg chg="addSp delSp modSp new mod modClrScheme chgLayout">
        <pc:chgData name="Shafer, Ethan H MAJ" userId="505e747c-87be-44c0-94c2-fc4c31a873c1" providerId="ADAL" clId="{ABAE3E48-B894-434C-BF46-54E7E1C01A75}" dt="2024-07-16T02:02:25.244" v="51" actId="22"/>
        <pc:sldMkLst>
          <pc:docMk/>
          <pc:sldMk cId="1470154629" sldId="455"/>
        </pc:sldMkLst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2" creationId="{79050CB1-8BC8-DBAE-327C-70BD4C3258A2}"/>
          </ac:spMkLst>
        </pc:spChg>
        <pc:spChg chg="del 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3" creationId="{AE8EA23B-06DA-6B38-D433-69671C8C1248}"/>
          </ac:spMkLst>
        </pc:spChg>
        <pc:spChg chg="del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4" creationId="{A714B4D1-D942-4C3D-EE64-523549940792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5" creationId="{AF81F805-72B2-2C36-2DEE-EEC1E8979FAC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6" creationId="{2B058A0B-CBFC-282D-E161-50FACD71BE0F}"/>
          </ac:spMkLst>
        </pc:spChg>
        <pc:spChg chg="mod ord">
          <ac:chgData name="Shafer, Ethan H MAJ" userId="505e747c-87be-44c0-94c2-fc4c31a873c1" providerId="ADAL" clId="{ABAE3E48-B894-434C-BF46-54E7E1C01A75}" dt="2024-07-16T02:02:24.584" v="50" actId="700"/>
          <ac:spMkLst>
            <pc:docMk/>
            <pc:sldMk cId="1470154629" sldId="455"/>
            <ac:spMk id="7" creationId="{C67501BA-8E31-A358-3417-12C1E4C4413E}"/>
          </ac:spMkLst>
        </pc:spChg>
        <pc:spChg chg="add del mod ord">
          <ac:chgData name="Shafer, Ethan H MAJ" userId="505e747c-87be-44c0-94c2-fc4c31a873c1" providerId="ADAL" clId="{ABAE3E48-B894-434C-BF46-54E7E1C01A75}" dt="2024-07-16T02:02:25.244" v="51" actId="22"/>
          <ac:spMkLst>
            <pc:docMk/>
            <pc:sldMk cId="1470154629" sldId="455"/>
            <ac:spMk id="8" creationId="{FA987FF7-92DC-0805-A9C8-10B1C02FA93F}"/>
          </ac:spMkLst>
        </pc:spChg>
        <pc:picChg chg="add mod ord">
          <ac:chgData name="Shafer, Ethan H MAJ" userId="505e747c-87be-44c0-94c2-fc4c31a873c1" providerId="ADAL" clId="{ABAE3E48-B894-434C-BF46-54E7E1C01A75}" dt="2024-07-16T02:02:25.244" v="51" actId="22"/>
          <ac:picMkLst>
            <pc:docMk/>
            <pc:sldMk cId="1470154629" sldId="455"/>
            <ac:picMk id="10" creationId="{653783FD-9EC4-2E6F-B5F5-A32007B2A4BE}"/>
          </ac:picMkLst>
        </pc:picChg>
      </pc:sldChg>
      <pc:sldChg chg="addSp delSp modSp new mod">
        <pc:chgData name="Shafer, Ethan H MAJ" userId="505e747c-87be-44c0-94c2-fc4c31a873c1" providerId="ADAL" clId="{ABAE3E48-B894-434C-BF46-54E7E1C01A75}" dt="2024-07-16T02:03:43.894" v="60" actId="22"/>
        <pc:sldMkLst>
          <pc:docMk/>
          <pc:sldMk cId="1223688484" sldId="456"/>
        </pc:sldMkLst>
        <pc:spChg chg="mod">
          <ac:chgData name="Shafer, Ethan H MAJ" userId="505e747c-87be-44c0-94c2-fc4c31a873c1" providerId="ADAL" clId="{ABAE3E48-B894-434C-BF46-54E7E1C01A75}" dt="2024-07-16T02:02:46.084" v="59" actId="20577"/>
          <ac:spMkLst>
            <pc:docMk/>
            <pc:sldMk cId="1223688484" sldId="456"/>
            <ac:spMk id="2" creationId="{7503E49C-C743-FB93-37CB-FCBE0CF30471}"/>
          </ac:spMkLst>
        </pc:spChg>
        <pc:spChg chg="del">
          <ac:chgData name="Shafer, Ethan H MAJ" userId="505e747c-87be-44c0-94c2-fc4c31a873c1" providerId="ADAL" clId="{ABAE3E48-B894-434C-BF46-54E7E1C01A75}" dt="2024-07-16T02:03:43.894" v="60" actId="22"/>
          <ac:spMkLst>
            <pc:docMk/>
            <pc:sldMk cId="1223688484" sldId="456"/>
            <ac:spMk id="3" creationId="{6CC34675-2B2C-88B2-02D8-2B6A7F8C4902}"/>
          </ac:spMkLst>
        </pc:spChg>
        <pc:picChg chg="add mod ord">
          <ac:chgData name="Shafer, Ethan H MAJ" userId="505e747c-87be-44c0-94c2-fc4c31a873c1" providerId="ADAL" clId="{ABAE3E48-B894-434C-BF46-54E7E1C01A75}" dt="2024-07-16T02:03:43.894" v="60" actId="22"/>
          <ac:picMkLst>
            <pc:docMk/>
            <pc:sldMk cId="1223688484" sldId="456"/>
            <ac:picMk id="8" creationId="{4292E500-15DD-8CDC-BFBA-E433849D4BA8}"/>
          </ac:picMkLst>
        </pc:picChg>
      </pc:sldChg>
      <pc:sldChg chg="addSp delSp modSp new mod modClrScheme chgLayout">
        <pc:chgData name="Shafer, Ethan H MAJ" userId="505e747c-87be-44c0-94c2-fc4c31a873c1" providerId="ADAL" clId="{ABAE3E48-B894-434C-BF46-54E7E1C01A75}" dt="2024-07-16T02:04:51.334" v="219" actId="20577"/>
        <pc:sldMkLst>
          <pc:docMk/>
          <pc:sldMk cId="628283176" sldId="457"/>
        </pc:sldMkLst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2" creationId="{58789641-3844-F1D2-98F2-2FE5B7E6FDB4}"/>
          </ac:spMkLst>
        </pc:spChg>
        <pc:spChg chg="del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3" creationId="{6C1D2162-1CF5-B795-6E1F-E4819D5CE487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4" creationId="{BA9BF481-699F-74C0-DEAB-9B14A3214EC6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5" creationId="{CB2215AC-DC6C-5AD4-A997-E8A255F739B1}"/>
          </ac:spMkLst>
        </pc:spChg>
        <pc:spChg chg="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6" creationId="{DECD5C77-3237-4D0F-0C3C-52C56ED4B0F1}"/>
          </ac:spMkLst>
        </pc:spChg>
        <pc:spChg chg="add mod ord">
          <ac:chgData name="Shafer, Ethan H MAJ" userId="505e747c-87be-44c0-94c2-fc4c31a873c1" providerId="ADAL" clId="{ABAE3E48-B894-434C-BF46-54E7E1C01A75}" dt="2024-07-16T02:04:51.334" v="219" actId="20577"/>
          <ac:spMkLst>
            <pc:docMk/>
            <pc:sldMk cId="628283176" sldId="457"/>
            <ac:spMk id="7" creationId="{2D6CB23A-EB68-1619-29C8-C6973BDBA8DE}"/>
          </ac:spMkLst>
        </pc:spChg>
        <pc:spChg chg="add mod ord">
          <ac:chgData name="Shafer, Ethan H MAJ" userId="505e747c-87be-44c0-94c2-fc4c31a873c1" providerId="ADAL" clId="{ABAE3E48-B894-434C-BF46-54E7E1C01A75}" dt="2024-07-16T02:04:49.178" v="208" actId="700"/>
          <ac:spMkLst>
            <pc:docMk/>
            <pc:sldMk cId="628283176" sldId="457"/>
            <ac:spMk id="8" creationId="{A0D8131E-E672-CFB9-82C8-8E0167DD993D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3:08:09.406" v="1604" actId="14100"/>
        <pc:sldMkLst>
          <pc:docMk/>
          <pc:sldMk cId="2915294874" sldId="458"/>
        </pc:sldMkLst>
        <pc:spChg chg="mod">
          <ac:chgData name="Shafer, Ethan H MAJ" userId="505e747c-87be-44c0-94c2-fc4c31a873c1" providerId="ADAL" clId="{ABAE3E48-B894-434C-BF46-54E7E1C01A75}" dt="2024-07-16T02:07:42.214" v="510" actId="20577"/>
          <ac:spMkLst>
            <pc:docMk/>
            <pc:sldMk cId="2915294874" sldId="458"/>
            <ac:spMk id="2" creationId="{99D16028-584A-889A-FEE5-C8A220989E94}"/>
          </ac:spMkLst>
        </pc:spChg>
        <pc:spChg chg="add del">
          <ac:chgData name="Shafer, Ethan H MAJ" userId="505e747c-87be-44c0-94c2-fc4c31a873c1" providerId="ADAL" clId="{ABAE3E48-B894-434C-BF46-54E7E1C01A75}" dt="2024-07-16T02:07:52.544" v="513" actId="22"/>
          <ac:spMkLst>
            <pc:docMk/>
            <pc:sldMk cId="2915294874" sldId="458"/>
            <ac:spMk id="3" creationId="{9EDE80D4-B4C3-D125-3D39-3B9EBD26536A}"/>
          </ac:spMkLst>
        </pc:spChg>
        <pc:spChg chg="add mod">
          <ac:chgData name="Shafer, Ethan H MAJ" userId="505e747c-87be-44c0-94c2-fc4c31a873c1" providerId="ADAL" clId="{ABAE3E48-B894-434C-BF46-54E7E1C01A75}" dt="2024-07-16T03:08:09.406" v="1604" actId="14100"/>
          <ac:spMkLst>
            <pc:docMk/>
            <pc:sldMk cId="2915294874" sldId="458"/>
            <ac:spMk id="11" creationId="{368C76DE-A4AD-029B-8B5F-0C5566CBC72A}"/>
          </ac:spMkLst>
        </pc:spChg>
        <pc:picChg chg="add del mod ord">
          <ac:chgData name="Shafer, Ethan H MAJ" userId="505e747c-87be-44c0-94c2-fc4c31a873c1" providerId="ADAL" clId="{ABAE3E48-B894-434C-BF46-54E7E1C01A75}" dt="2024-07-16T02:07:45.784" v="512" actId="22"/>
          <ac:picMkLst>
            <pc:docMk/>
            <pc:sldMk cId="2915294874" sldId="458"/>
            <ac:picMk id="8" creationId="{1C32EB6B-74AF-A332-0106-0B411954C710}"/>
          </ac:picMkLst>
        </pc:picChg>
        <pc:picChg chg="add mod ord">
          <ac:chgData name="Shafer, Ethan H MAJ" userId="505e747c-87be-44c0-94c2-fc4c31a873c1" providerId="ADAL" clId="{ABAE3E48-B894-434C-BF46-54E7E1C01A75}" dt="2024-07-16T02:08:19.664" v="517" actId="14100"/>
          <ac:picMkLst>
            <pc:docMk/>
            <pc:sldMk cId="2915294874" sldId="458"/>
            <ac:picMk id="10" creationId="{4BE87F48-F628-F2CA-681F-10F03DB9450E}"/>
          </ac:picMkLst>
        </pc:picChg>
      </pc:sldChg>
      <pc:sldChg chg="addSp delSp modSp new mod modNotesTx">
        <pc:chgData name="Shafer, Ethan H MAJ" userId="505e747c-87be-44c0-94c2-fc4c31a873c1" providerId="ADAL" clId="{ABAE3E48-B894-434C-BF46-54E7E1C01A75}" dt="2024-07-16T02:28:58.661" v="588" actId="20577"/>
        <pc:sldMkLst>
          <pc:docMk/>
          <pc:sldMk cId="1832534049" sldId="459"/>
        </pc:sldMkLst>
        <pc:spChg chg="mod">
          <ac:chgData name="Shafer, Ethan H MAJ" userId="505e747c-87be-44c0-94c2-fc4c31a873c1" providerId="ADAL" clId="{ABAE3E48-B894-434C-BF46-54E7E1C01A75}" dt="2024-07-16T02:08:32.515" v="537" actId="20577"/>
          <ac:spMkLst>
            <pc:docMk/>
            <pc:sldMk cId="1832534049" sldId="459"/>
            <ac:spMk id="2" creationId="{3056118D-FCE0-7B5C-1679-587E154D9046}"/>
          </ac:spMkLst>
        </pc:spChg>
        <pc:spChg chg="del">
          <ac:chgData name="Shafer, Ethan H MAJ" userId="505e747c-87be-44c0-94c2-fc4c31a873c1" providerId="ADAL" clId="{ABAE3E48-B894-434C-BF46-54E7E1C01A75}" dt="2024-07-16T02:21:15.309" v="538" actId="22"/>
          <ac:spMkLst>
            <pc:docMk/>
            <pc:sldMk cId="1832534049" sldId="459"/>
            <ac:spMk id="3" creationId="{F0E3A30A-04D5-2396-1A6F-9C64F5E04EFA}"/>
          </ac:spMkLst>
        </pc:spChg>
        <pc:picChg chg="add mod ord">
          <ac:chgData name="Shafer, Ethan H MAJ" userId="505e747c-87be-44c0-94c2-fc4c31a873c1" providerId="ADAL" clId="{ABAE3E48-B894-434C-BF46-54E7E1C01A75}" dt="2024-07-16T02:21:29.354" v="549" actId="1035"/>
          <ac:picMkLst>
            <pc:docMk/>
            <pc:sldMk cId="1832534049" sldId="459"/>
            <ac:picMk id="8" creationId="{29546680-216B-9A00-0466-2440370509F1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2:12.709" v="776" actId="2711"/>
        <pc:sldMkLst>
          <pc:docMk/>
          <pc:sldMk cId="727291333" sldId="460"/>
        </pc:sldMkLst>
        <pc:spChg chg="mod">
          <ac:chgData name="Shafer, Ethan H MAJ" userId="505e747c-87be-44c0-94c2-fc4c31a873c1" providerId="ADAL" clId="{ABAE3E48-B894-434C-BF46-54E7E1C01A75}" dt="2024-07-16T02:41:23.195" v="600" actId="20577"/>
          <ac:spMkLst>
            <pc:docMk/>
            <pc:sldMk cId="727291333" sldId="460"/>
            <ac:spMk id="2" creationId="{852D53CE-FD65-0A7D-5297-8ADAEEAD04F7}"/>
          </ac:spMkLst>
        </pc:spChg>
        <pc:spChg chg="mod">
          <ac:chgData name="Shafer, Ethan H MAJ" userId="505e747c-87be-44c0-94c2-fc4c31a873c1" providerId="ADAL" clId="{ABAE3E48-B894-434C-BF46-54E7E1C01A75}" dt="2024-07-16T02:42:12.709" v="776" actId="2711"/>
          <ac:spMkLst>
            <pc:docMk/>
            <pc:sldMk cId="727291333" sldId="460"/>
            <ac:spMk id="3" creationId="{F79A0BA9-1AD8-CE05-804C-357551131C37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42:29.075" v="793" actId="1076"/>
        <pc:sldMkLst>
          <pc:docMk/>
          <pc:sldMk cId="1018780205" sldId="461"/>
        </pc:sldMkLst>
        <pc:spChg chg="mod">
          <ac:chgData name="Shafer, Ethan H MAJ" userId="505e747c-87be-44c0-94c2-fc4c31a873c1" providerId="ADAL" clId="{ABAE3E48-B894-434C-BF46-54E7E1C01A75}" dt="2024-07-16T02:42:19.362" v="788" actId="20577"/>
          <ac:spMkLst>
            <pc:docMk/>
            <pc:sldMk cId="1018780205" sldId="461"/>
            <ac:spMk id="2" creationId="{4DC707FE-94CA-CCB3-54F8-9A6368619350}"/>
          </ac:spMkLst>
        </pc:spChg>
        <pc:spChg chg="del">
          <ac:chgData name="Shafer, Ethan H MAJ" userId="505e747c-87be-44c0-94c2-fc4c31a873c1" providerId="ADAL" clId="{ABAE3E48-B894-434C-BF46-54E7E1C01A75}" dt="2024-07-16T02:42:20.915" v="789" actId="22"/>
          <ac:spMkLst>
            <pc:docMk/>
            <pc:sldMk cId="1018780205" sldId="461"/>
            <ac:spMk id="3" creationId="{A9B529C2-C7A6-FDAB-51D6-B3D777734374}"/>
          </ac:spMkLst>
        </pc:spChg>
        <pc:picChg chg="add mod ord">
          <ac:chgData name="Shafer, Ethan H MAJ" userId="505e747c-87be-44c0-94c2-fc4c31a873c1" providerId="ADAL" clId="{ABAE3E48-B894-434C-BF46-54E7E1C01A75}" dt="2024-07-16T02:42:29.075" v="793" actId="1076"/>
          <ac:picMkLst>
            <pc:docMk/>
            <pc:sldMk cId="1018780205" sldId="461"/>
            <ac:picMk id="8" creationId="{26E6B396-3416-959B-43D5-A7A7B6F33CF2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44:59.707" v="1033" actId="20577"/>
        <pc:sldMkLst>
          <pc:docMk/>
          <pc:sldMk cId="1308713411" sldId="462"/>
        </pc:sldMkLst>
        <pc:spChg chg="mod">
          <ac:chgData name="Shafer, Ethan H MAJ" userId="505e747c-87be-44c0-94c2-fc4c31a873c1" providerId="ADAL" clId="{ABAE3E48-B894-434C-BF46-54E7E1C01A75}" dt="2024-07-16T02:43:10.408" v="813" actId="20577"/>
          <ac:spMkLst>
            <pc:docMk/>
            <pc:sldMk cId="1308713411" sldId="462"/>
            <ac:spMk id="2" creationId="{367BD295-E843-9CA6-17FC-B8E0FC4DBA09}"/>
          </ac:spMkLst>
        </pc:spChg>
        <pc:spChg chg="mod">
          <ac:chgData name="Shafer, Ethan H MAJ" userId="505e747c-87be-44c0-94c2-fc4c31a873c1" providerId="ADAL" clId="{ABAE3E48-B894-434C-BF46-54E7E1C01A75}" dt="2024-07-16T02:44:59.707" v="1033" actId="20577"/>
          <ac:spMkLst>
            <pc:docMk/>
            <pc:sldMk cId="1308713411" sldId="462"/>
            <ac:spMk id="3" creationId="{F9704DE1-9F7A-6DD7-7122-43EECAF48046}"/>
          </ac:spMkLst>
        </pc:spChg>
      </pc:sldChg>
      <pc:sldChg chg="addSp delSp modSp new mod">
        <pc:chgData name="Shafer, Ethan H MAJ" userId="505e747c-87be-44c0-94c2-fc4c31a873c1" providerId="ADAL" clId="{ABAE3E48-B894-434C-BF46-54E7E1C01A75}" dt="2024-07-16T02:50:33.905" v="1062" actId="12788"/>
        <pc:sldMkLst>
          <pc:docMk/>
          <pc:sldMk cId="3809882990" sldId="463"/>
        </pc:sldMkLst>
        <pc:spChg chg="mod">
          <ac:chgData name="Shafer, Ethan H MAJ" userId="505e747c-87be-44c0-94c2-fc4c31a873c1" providerId="ADAL" clId="{ABAE3E48-B894-434C-BF46-54E7E1C01A75}" dt="2024-07-16T02:50:17.365" v="1060" actId="5793"/>
          <ac:spMkLst>
            <pc:docMk/>
            <pc:sldMk cId="3809882990" sldId="463"/>
            <ac:spMk id="2" creationId="{3ECA721D-4B50-421F-1400-8E00A8176F5C}"/>
          </ac:spMkLst>
        </pc:spChg>
        <pc:spChg chg="del">
          <ac:chgData name="Shafer, Ethan H MAJ" userId="505e747c-87be-44c0-94c2-fc4c31a873c1" providerId="ADAL" clId="{ABAE3E48-B894-434C-BF46-54E7E1C01A75}" dt="2024-07-16T02:50:28.920" v="1061"/>
          <ac:spMkLst>
            <pc:docMk/>
            <pc:sldMk cId="3809882990" sldId="463"/>
            <ac:spMk id="3" creationId="{AAE77A81-8DF6-7724-837A-9851DE6723CD}"/>
          </ac:spMkLst>
        </pc:spChg>
        <pc:picChg chg="add mod">
          <ac:chgData name="Shafer, Ethan H MAJ" userId="505e747c-87be-44c0-94c2-fc4c31a873c1" providerId="ADAL" clId="{ABAE3E48-B894-434C-BF46-54E7E1C01A75}" dt="2024-07-16T02:50:33.905" v="1062" actId="12788"/>
          <ac:picMkLst>
            <pc:docMk/>
            <pc:sldMk cId="3809882990" sldId="463"/>
            <ac:picMk id="1026" creationId="{3B9FAF23-2B30-993E-348A-346271032025}"/>
          </ac:picMkLst>
        </pc:picChg>
      </pc:sldChg>
      <pc:sldChg chg="modSp new mod">
        <pc:chgData name="Shafer, Ethan H MAJ" userId="505e747c-87be-44c0-94c2-fc4c31a873c1" providerId="ADAL" clId="{ABAE3E48-B894-434C-BF46-54E7E1C01A75}" dt="2024-07-16T02:54:16.425" v="1403" actId="20577"/>
        <pc:sldMkLst>
          <pc:docMk/>
          <pc:sldMk cId="1463169035" sldId="464"/>
        </pc:sldMkLst>
        <pc:spChg chg="mod">
          <ac:chgData name="Shafer, Ethan H MAJ" userId="505e747c-87be-44c0-94c2-fc4c31a873c1" providerId="ADAL" clId="{ABAE3E48-B894-434C-BF46-54E7E1C01A75}" dt="2024-07-16T02:50:48.567" v="1122" actId="20577"/>
          <ac:spMkLst>
            <pc:docMk/>
            <pc:sldMk cId="1463169035" sldId="464"/>
            <ac:spMk id="2" creationId="{A56E337C-BFDE-29C8-D299-4FF2DB3D5360}"/>
          </ac:spMkLst>
        </pc:spChg>
        <pc:spChg chg="mod">
          <ac:chgData name="Shafer, Ethan H MAJ" userId="505e747c-87be-44c0-94c2-fc4c31a873c1" providerId="ADAL" clId="{ABAE3E48-B894-434C-BF46-54E7E1C01A75}" dt="2024-07-16T02:54:16.425" v="1403" actId="20577"/>
          <ac:spMkLst>
            <pc:docMk/>
            <pc:sldMk cId="1463169035" sldId="464"/>
            <ac:spMk id="3" creationId="{CFFE8C9A-0C25-3778-FE6F-A156CC3A6C2C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4:31.366" v="1725" actId="700"/>
        <pc:sldMkLst>
          <pc:docMk/>
          <pc:sldMk cId="2654118055" sldId="465"/>
        </pc:sldMkLst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2" creationId="{2F9513FD-871A-8025-AD68-9F5470DEDAB0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3" creationId="{D330687A-56DE-65CB-671A-F0992EB23B37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4" creationId="{19F223CE-72FA-E32E-64CF-A679CC643A64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5" creationId="{53EDBF97-5F35-258D-487E-02B86263AFCA}"/>
          </ac:spMkLst>
        </pc:spChg>
        <pc:spChg chg="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6" creationId="{7B34E4BB-9138-337B-D264-131619AD6C2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7" creationId="{DDD37959-724B-AEBC-43F3-D9D390B21DB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8" creationId="{09118B92-4C25-8AE4-34B9-03D606D4BB14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9" creationId="{855C058E-2151-479C-6145-954A65BBAB5D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0" creationId="{8788B85A-E022-326D-EB18-3BCF6F01CBC0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1" creationId="{0151F5A8-0148-40F2-5740-C9C3138A836E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2" creationId="{BEFA814A-C8F8-51BB-51C3-B83604FFB713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3" creationId="{E92F318F-6020-45B5-63B4-724E290B991C}"/>
          </ac:spMkLst>
        </pc:spChg>
        <pc:spChg chg="add del mod ord">
          <ac:chgData name="Shafer, Ethan H MAJ" userId="505e747c-87be-44c0-94c2-fc4c31a873c1" providerId="ADAL" clId="{ABAE3E48-B894-434C-BF46-54E7E1C01A75}" dt="2024-07-16T03:14:21.546" v="1723" actId="700"/>
          <ac:spMkLst>
            <pc:docMk/>
            <pc:sldMk cId="2654118055" sldId="465"/>
            <ac:spMk id="14" creationId="{D82C5614-894E-A7E6-5135-CD35B3C49FF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5" creationId="{EEDBEB7F-0E59-C2E4-DFEB-663964601D81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6" creationId="{E4ED0943-076B-D759-1204-1D9151713F56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7" creationId="{43148C07-657D-7A29-AF45-9B650D12047B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8" creationId="{37C7546A-7235-69F7-0C51-F57FE7CE79CC}"/>
          </ac:spMkLst>
        </pc:spChg>
        <pc:spChg chg="add del mod ord">
          <ac:chgData name="Shafer, Ethan H MAJ" userId="505e747c-87be-44c0-94c2-fc4c31a873c1" providerId="ADAL" clId="{ABAE3E48-B894-434C-BF46-54E7E1C01A75}" dt="2024-07-16T03:14:31.366" v="1725" actId="700"/>
          <ac:spMkLst>
            <pc:docMk/>
            <pc:sldMk cId="2654118055" sldId="465"/>
            <ac:spMk id="19" creationId="{55F4E79B-97F8-066A-AD9D-ADEFF3C3989B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6:36.856" v="1753" actId="20577"/>
        <pc:sldMkLst>
          <pc:docMk/>
          <pc:sldMk cId="1413676377" sldId="466"/>
        </pc:sldMkLst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2" creationId="{61B6E416-A354-3E4B-D18B-7FB0977BA084}"/>
          </ac:spMkLst>
        </pc:spChg>
        <pc:spChg chg="del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3" creationId="{38E75BCE-338E-C533-48A4-2FDDCB0C2AEA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4" creationId="{2DCE4D28-1786-4A57-D059-305D513D2182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5" creationId="{D95AF063-EBDE-6B51-8CE1-C750AAE957DE}"/>
          </ac:spMkLst>
        </pc:spChg>
        <pc:spChg chg="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6" creationId="{50CFEF8D-880C-B42A-81F0-F89D1A9DFD86}"/>
          </ac:spMkLst>
        </pc:spChg>
        <pc:spChg chg="add mod ord">
          <ac:chgData name="Shafer, Ethan H MAJ" userId="505e747c-87be-44c0-94c2-fc4c31a873c1" providerId="ADAL" clId="{ABAE3E48-B894-434C-BF46-54E7E1C01A75}" dt="2024-07-16T03:16:36.856" v="1753" actId="20577"/>
          <ac:spMkLst>
            <pc:docMk/>
            <pc:sldMk cId="1413676377" sldId="466"/>
            <ac:spMk id="7" creationId="{64C106E3-2D08-C302-617B-7451DAE08C80}"/>
          </ac:spMkLst>
        </pc:spChg>
        <pc:spChg chg="add mod ord">
          <ac:chgData name="Shafer, Ethan H MAJ" userId="505e747c-87be-44c0-94c2-fc4c31a873c1" providerId="ADAL" clId="{ABAE3E48-B894-434C-BF46-54E7E1C01A75}" dt="2024-07-16T03:16:32.265" v="1727" actId="700"/>
          <ac:spMkLst>
            <pc:docMk/>
            <pc:sldMk cId="1413676377" sldId="466"/>
            <ac:spMk id="8" creationId="{C1A060C8-D305-7740-A7D5-C207B7CAA230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3:19:46.626" v="2051" actId="20577"/>
        <pc:sldMkLst>
          <pc:docMk/>
          <pc:sldMk cId="734897747" sldId="467"/>
        </pc:sldMkLst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2" creationId="{F9FCBA02-6EF7-82DF-A2FC-C048D0A85001}"/>
          </ac:spMkLst>
        </pc:spChg>
        <pc:spChg chg="del 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3" creationId="{649CA128-04BA-6A6B-8EF8-0A36D8AF517B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4" creationId="{8FE24CD6-DD31-A50C-52CD-CC83067706F2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5" creationId="{AE3D6737-90EB-3DF2-524E-3F4022298DAC}"/>
          </ac:spMkLst>
        </pc:spChg>
        <pc:spChg chg="mod ord">
          <ac:chgData name="Shafer, Ethan H MAJ" userId="505e747c-87be-44c0-94c2-fc4c31a873c1" providerId="ADAL" clId="{ABAE3E48-B894-434C-BF46-54E7E1C01A75}" dt="2024-07-16T03:17:06.858" v="1755" actId="700"/>
          <ac:spMkLst>
            <pc:docMk/>
            <pc:sldMk cId="734897747" sldId="467"/>
            <ac:spMk id="6" creationId="{6380022D-212E-E042-8241-3F5ABE915806}"/>
          </ac:spMkLst>
        </pc:spChg>
        <pc:spChg chg="add mod ord">
          <ac:chgData name="Shafer, Ethan H MAJ" userId="505e747c-87be-44c0-94c2-fc4c31a873c1" providerId="ADAL" clId="{ABAE3E48-B894-434C-BF46-54E7E1C01A75}" dt="2024-07-16T03:17:10.291" v="1761" actId="20577"/>
          <ac:spMkLst>
            <pc:docMk/>
            <pc:sldMk cId="734897747" sldId="467"/>
            <ac:spMk id="7" creationId="{60CE275C-153D-E827-9F6C-12A0E5433F8B}"/>
          </ac:spMkLst>
        </pc:spChg>
        <pc:spChg chg="add mod ord">
          <ac:chgData name="Shafer, Ethan H MAJ" userId="505e747c-87be-44c0-94c2-fc4c31a873c1" providerId="ADAL" clId="{ABAE3E48-B894-434C-BF46-54E7E1C01A75}" dt="2024-07-16T03:19:46.626" v="2051" actId="20577"/>
          <ac:spMkLst>
            <pc:docMk/>
            <pc:sldMk cId="734897747" sldId="467"/>
            <ac:spMk id="8" creationId="{F99EABB7-119B-8E70-32F6-AC4FC8DED90A}"/>
          </ac:spMkLst>
        </pc:spChg>
      </pc:sldChg>
      <pc:sldChg chg="modSp add mod">
        <pc:chgData name="Shafer, Ethan H MAJ" userId="505e747c-87be-44c0-94c2-fc4c31a873c1" providerId="ADAL" clId="{ABAE3E48-B894-434C-BF46-54E7E1C01A75}" dt="2024-07-16T03:22:18.146" v="2133" actId="20577"/>
        <pc:sldMkLst>
          <pc:docMk/>
          <pc:sldMk cId="654399212" sldId="468"/>
        </pc:sldMkLst>
        <pc:spChg chg="mod">
          <ac:chgData name="Shafer, Ethan H MAJ" userId="505e747c-87be-44c0-94c2-fc4c31a873c1" providerId="ADAL" clId="{ABAE3E48-B894-434C-BF46-54E7E1C01A75}" dt="2024-07-16T03:22:18.146" v="2133" actId="20577"/>
          <ac:spMkLst>
            <pc:docMk/>
            <pc:sldMk cId="654399212" sldId="468"/>
            <ac:spMk id="8" creationId="{F99EABB7-119B-8E70-32F6-AC4FC8DED90A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3:12.456" v="2238"/>
        <pc:sldMkLst>
          <pc:docMk/>
          <pc:sldMk cId="795620285" sldId="469"/>
        </pc:sldMkLst>
        <pc:spChg chg="mod">
          <ac:chgData name="Shafer, Ethan H MAJ" userId="505e747c-87be-44c0-94c2-fc4c31a873c1" providerId="ADAL" clId="{ABAE3E48-B894-434C-BF46-54E7E1C01A75}" dt="2024-07-16T03:22:38.476" v="2151" actId="20577"/>
          <ac:spMkLst>
            <pc:docMk/>
            <pc:sldMk cId="795620285" sldId="469"/>
            <ac:spMk id="2" creationId="{92295045-36FC-0D20-5763-7E94AC95FD23}"/>
          </ac:spMkLst>
        </pc:spChg>
        <pc:spChg chg="mod">
          <ac:chgData name="Shafer, Ethan H MAJ" userId="505e747c-87be-44c0-94c2-fc4c31a873c1" providerId="ADAL" clId="{ABAE3E48-B894-434C-BF46-54E7E1C01A75}" dt="2024-07-16T03:23:06.719" v="2237" actId="2711"/>
          <ac:spMkLst>
            <pc:docMk/>
            <pc:sldMk cId="795620285" sldId="469"/>
            <ac:spMk id="3" creationId="{FABA02FD-5A04-77B9-5ABA-447E5C51C469}"/>
          </ac:spMkLst>
        </pc:spChg>
      </pc:sldChg>
      <pc:sldChg chg="modSp new mod modAnim">
        <pc:chgData name="Shafer, Ethan H MAJ" userId="505e747c-87be-44c0-94c2-fc4c31a873c1" providerId="ADAL" clId="{ABAE3E48-B894-434C-BF46-54E7E1C01A75}" dt="2024-07-16T03:25:44.361" v="2483"/>
        <pc:sldMkLst>
          <pc:docMk/>
          <pc:sldMk cId="2856010001" sldId="470"/>
        </pc:sldMkLst>
        <pc:spChg chg="mod">
          <ac:chgData name="Shafer, Ethan H MAJ" userId="505e747c-87be-44c0-94c2-fc4c31a873c1" providerId="ADAL" clId="{ABAE3E48-B894-434C-BF46-54E7E1C01A75}" dt="2024-07-16T03:24:09.666" v="2260" actId="20577"/>
          <ac:spMkLst>
            <pc:docMk/>
            <pc:sldMk cId="2856010001" sldId="470"/>
            <ac:spMk id="2" creationId="{504145E7-C53D-2461-B6A0-B50C3FB61176}"/>
          </ac:spMkLst>
        </pc:spChg>
        <pc:spChg chg="mod">
          <ac:chgData name="Shafer, Ethan H MAJ" userId="505e747c-87be-44c0-94c2-fc4c31a873c1" providerId="ADAL" clId="{ABAE3E48-B894-434C-BF46-54E7E1C01A75}" dt="2024-07-16T03:25:24.487" v="2478" actId="20577"/>
          <ac:spMkLst>
            <pc:docMk/>
            <pc:sldMk cId="2856010001" sldId="470"/>
            <ac:spMk id="3" creationId="{EEB4958A-B063-7AD5-FDDC-F59CCE3D33B7}"/>
          </ac:spMkLst>
        </pc:spChg>
      </pc:sldChg>
      <pc:sldChg chg="modSp new mod">
        <pc:chgData name="Shafer, Ethan H MAJ" userId="505e747c-87be-44c0-94c2-fc4c31a873c1" providerId="ADAL" clId="{ABAE3E48-B894-434C-BF46-54E7E1C01A75}" dt="2024-07-16T03:26:28.951" v="2645" actId="20577"/>
        <pc:sldMkLst>
          <pc:docMk/>
          <pc:sldMk cId="493600504" sldId="471"/>
        </pc:sldMkLst>
        <pc:spChg chg="mod">
          <ac:chgData name="Shafer, Ethan H MAJ" userId="505e747c-87be-44c0-94c2-fc4c31a873c1" providerId="ADAL" clId="{ABAE3E48-B894-434C-BF46-54E7E1C01A75}" dt="2024-07-16T03:26:01.576" v="2492" actId="20577"/>
          <ac:spMkLst>
            <pc:docMk/>
            <pc:sldMk cId="493600504" sldId="471"/>
            <ac:spMk id="2" creationId="{D46B1B85-0B46-BD3D-BCEB-838892BB58B7}"/>
          </ac:spMkLst>
        </pc:spChg>
        <pc:spChg chg="mod">
          <ac:chgData name="Shafer, Ethan H MAJ" userId="505e747c-87be-44c0-94c2-fc4c31a873c1" providerId="ADAL" clId="{ABAE3E48-B894-434C-BF46-54E7E1C01A75}" dt="2024-07-16T03:26:28.951" v="2645" actId="20577"/>
          <ac:spMkLst>
            <pc:docMk/>
            <pc:sldMk cId="493600504" sldId="471"/>
            <ac:spMk id="3" creationId="{3A8B0828-C6F0-872A-E1AF-4BA399A0682E}"/>
          </ac:spMkLst>
        </pc:spChg>
      </pc:sldChg>
      <pc:sldChg chg="addSp delSp modSp new del mod modClrScheme chgLayout">
        <pc:chgData name="Shafer, Ethan H MAJ" userId="505e747c-87be-44c0-94c2-fc4c31a873c1" providerId="ADAL" clId="{ABAE3E48-B894-434C-BF46-54E7E1C01A75}" dt="2024-07-16T04:02:19.674" v="2654" actId="47"/>
        <pc:sldMkLst>
          <pc:docMk/>
          <pc:sldMk cId="419116087" sldId="472"/>
        </pc:sldMkLst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2" creationId="{BC449DBF-ABC7-746A-55B3-58BD2C69A4F3}"/>
          </ac:spMkLst>
        </pc:spChg>
        <pc:spChg chg="del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3" creationId="{9B77C1DF-3D87-F8DA-73EF-C284E7FB2557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4" creationId="{66D22A03-3BE3-77AD-B956-0CA48D1BEC5F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5" creationId="{FF21F4B1-A5A1-EEE1-8BE7-47C734F8BBD8}"/>
          </ac:spMkLst>
        </pc:spChg>
        <pc:spChg chg="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6" creationId="{E5683ED2-A42C-B877-55D7-66C359AC35EC}"/>
          </ac:spMkLst>
        </pc:spChg>
        <pc:spChg chg="add mod ord">
          <ac:chgData name="Shafer, Ethan H MAJ" userId="505e747c-87be-44c0-94c2-fc4c31a873c1" providerId="ADAL" clId="{ABAE3E48-B894-434C-BF46-54E7E1C01A75}" dt="2024-07-16T04:01:42.898" v="2651" actId="20577"/>
          <ac:spMkLst>
            <pc:docMk/>
            <pc:sldMk cId="419116087" sldId="472"/>
            <ac:spMk id="7" creationId="{C854EF21-AA6B-E275-823C-D8FC32530705}"/>
          </ac:spMkLst>
        </pc:spChg>
        <pc:spChg chg="add mod ord">
          <ac:chgData name="Shafer, Ethan H MAJ" userId="505e747c-87be-44c0-94c2-fc4c31a873c1" providerId="ADAL" clId="{ABAE3E48-B894-434C-BF46-54E7E1C01A75}" dt="2024-07-16T04:01:35.318" v="2647" actId="700"/>
          <ac:spMkLst>
            <pc:docMk/>
            <pc:sldMk cId="419116087" sldId="472"/>
            <ac:spMk id="8" creationId="{AA086671-9038-CEF4-F1D3-11750FAE8C35}"/>
          </ac:spMkLst>
        </pc:spChg>
      </pc:sldChg>
      <pc:sldChg chg="addSp delSp modSp new mod modClrScheme chgLayout">
        <pc:chgData name="Shafer, Ethan H MAJ" userId="505e747c-87be-44c0-94c2-fc4c31a873c1" providerId="ADAL" clId="{ABAE3E48-B894-434C-BF46-54E7E1C01A75}" dt="2024-07-16T04:59:04.208" v="2887" actId="20577"/>
        <pc:sldMkLst>
          <pc:docMk/>
          <pc:sldMk cId="241139002" sldId="473"/>
        </pc:sldMkLst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2" creationId="{14EB1526-A223-2FE6-F545-35F71F4B4783}"/>
          </ac:spMkLst>
        </pc:spChg>
        <pc:spChg chg="del 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3" creationId="{E4A710AE-413A-A41E-046B-EE779CD8776E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4" creationId="{9E739670-14A5-4245-D2D5-9A5877D8D4F2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5" creationId="{859C5088-DF26-7A52-488E-296596FD704D}"/>
          </ac:spMkLst>
        </pc:spChg>
        <pc:spChg chg="mod ord">
          <ac:chgData name="Shafer, Ethan H MAJ" userId="505e747c-87be-44c0-94c2-fc4c31a873c1" providerId="ADAL" clId="{ABAE3E48-B894-434C-BF46-54E7E1C01A75}" dt="2024-07-16T04:01:48.930" v="2653" actId="700"/>
          <ac:spMkLst>
            <pc:docMk/>
            <pc:sldMk cId="241139002" sldId="473"/>
            <ac:spMk id="6" creationId="{25E6CCE0-0377-402A-C8EA-3B1C08C3B0B3}"/>
          </ac:spMkLst>
        </pc:spChg>
        <pc:spChg chg="add mod ord">
          <ac:chgData name="Shafer, Ethan H MAJ" userId="505e747c-87be-44c0-94c2-fc4c31a873c1" providerId="ADAL" clId="{ABAE3E48-B894-434C-BF46-54E7E1C01A75}" dt="2024-07-16T04:02:26.017" v="2667" actId="20577"/>
          <ac:spMkLst>
            <pc:docMk/>
            <pc:sldMk cId="241139002" sldId="473"/>
            <ac:spMk id="7" creationId="{A0DF6E5D-FAA9-EA42-2146-32524C044279}"/>
          </ac:spMkLst>
        </pc:spChg>
        <pc:spChg chg="add mod ord">
          <ac:chgData name="Shafer, Ethan H MAJ" userId="505e747c-87be-44c0-94c2-fc4c31a873c1" providerId="ADAL" clId="{ABAE3E48-B894-434C-BF46-54E7E1C01A75}" dt="2024-07-16T04:59:04.208" v="2887" actId="20577"/>
          <ac:spMkLst>
            <pc:docMk/>
            <pc:sldMk cId="241139002" sldId="473"/>
            <ac:spMk id="8" creationId="{6CCF2904-66C5-7616-927F-E71C7FCBD832}"/>
          </ac:spMkLst>
        </pc:spChg>
      </pc:sldChg>
    </pc:docChg>
  </pc:docChgLst>
  <pc:docChgLst>
    <pc:chgData name="Shafer, Ethan H MAJ" userId="505e747c-87be-44c0-94c2-fc4c31a873c1" providerId="ADAL" clId="{0D87E21D-0F41-438E-A926-CFF0C7557A31}"/>
    <pc:docChg chg="undo custSel addSld delSld modSld">
      <pc:chgData name="Shafer, Ethan H MAJ" userId="505e747c-87be-44c0-94c2-fc4c31a873c1" providerId="ADAL" clId="{0D87E21D-0F41-438E-A926-CFF0C7557A31}" dt="2024-08-27T19:20:31.235" v="348" actId="47"/>
      <pc:docMkLst>
        <pc:docMk/>
      </pc:docMkLst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1411056543" sldId="271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3948921552" sldId="276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3189059650" sldId="282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3690799987" sldId="284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1401014861" sldId="285"/>
        </pc:sldMkLst>
      </pc:sldChg>
      <pc:sldChg chg="addSp delSp modSp add mod modClrScheme chgLayout">
        <pc:chgData name="Shafer, Ethan H MAJ" userId="505e747c-87be-44c0-94c2-fc4c31a873c1" providerId="ADAL" clId="{0D87E21D-0F41-438E-A926-CFF0C7557A31}" dt="2024-08-27T17:19:44.350" v="26" actId="14"/>
        <pc:sldMkLst>
          <pc:docMk/>
          <pc:sldMk cId="758289099" sldId="288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758289099" sldId="288"/>
            <ac:spMk id="2" creationId="{E183499F-C40D-44A7-ADEF-314897CEF1D4}"/>
          </ac:spMkLst>
        </pc:spChg>
        <pc:spChg chg="mod ord">
          <ac:chgData name="Shafer, Ethan H MAJ" userId="505e747c-87be-44c0-94c2-fc4c31a873c1" providerId="ADAL" clId="{0D87E21D-0F41-438E-A926-CFF0C7557A31}" dt="2024-08-27T17:19:44.350" v="26" actId="14"/>
          <ac:spMkLst>
            <pc:docMk/>
            <pc:sldMk cId="758289099" sldId="288"/>
            <ac:spMk id="3" creationId="{9783B811-9185-4891-A15C-64BE47B0843E}"/>
          </ac:spMkLst>
        </pc:spChg>
        <pc:spChg chg="add del mod ord">
          <ac:chgData name="Shafer, Ethan H MAJ" userId="505e747c-87be-44c0-94c2-fc4c31a873c1" providerId="ADAL" clId="{0D87E21D-0F41-438E-A926-CFF0C7557A31}" dt="2024-08-27T17:18:58.946" v="7"/>
          <ac:spMkLst>
            <pc:docMk/>
            <pc:sldMk cId="758289099" sldId="288"/>
            <ac:spMk id="4" creationId="{6916CFBB-30F1-3850-E470-B16A7E546D37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758289099" sldId="288"/>
            <ac:spMk id="5" creationId="{FEEF9E6C-C655-4AEB-8A3B-A9A17945DCC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758289099" sldId="288"/>
            <ac:spMk id="6" creationId="{0D45D7CA-B67E-4ED5-8ABC-ECD35927D09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758289099" sldId="288"/>
            <ac:spMk id="7" creationId="{8AB4F347-BEAC-40D2-AFCA-0E2EE983C1B0}"/>
          </ac:spMkLst>
        </pc:spChg>
        <pc:picChg chg="add mod">
          <ac:chgData name="Shafer, Ethan H MAJ" userId="505e747c-87be-44c0-94c2-fc4c31a873c1" providerId="ADAL" clId="{0D87E21D-0F41-438E-A926-CFF0C7557A31}" dt="2024-08-27T17:18:58.946" v="7"/>
          <ac:picMkLst>
            <pc:docMk/>
            <pc:sldMk cId="758289099" sldId="288"/>
            <ac:picMk id="8" creationId="{E25548C5-0AA9-CF7C-3CB1-E2D1D8AE9498}"/>
          </ac:picMkLst>
        </pc:picChg>
        <pc:picChg chg="del">
          <ac:chgData name="Shafer, Ethan H MAJ" userId="505e747c-87be-44c0-94c2-fc4c31a873c1" providerId="ADAL" clId="{0D87E21D-0F41-438E-A926-CFF0C7557A31}" dt="2024-08-27T17:18:58.332" v="6" actId="21"/>
          <ac:picMkLst>
            <pc:docMk/>
            <pc:sldMk cId="758289099" sldId="288"/>
            <ac:picMk id="12" creationId="{E25548C5-0AA9-CF7C-3CB1-E2D1D8AE9498}"/>
          </ac:picMkLst>
        </pc:picChg>
      </pc:sldChg>
      <pc:sldChg chg="addSp delSp modSp add mod modClrScheme chgLayout">
        <pc:chgData name="Shafer, Ethan H MAJ" userId="505e747c-87be-44c0-94c2-fc4c31a873c1" providerId="ADAL" clId="{0D87E21D-0F41-438E-A926-CFF0C7557A31}" dt="2024-08-27T17:18:56.223" v="5" actId="700"/>
        <pc:sldMkLst>
          <pc:docMk/>
          <pc:sldMk cId="96972619" sldId="289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2" creationId="{64ACD8A4-C423-4480-818D-223432B1B7C4}"/>
          </ac:spMkLst>
        </pc:spChg>
        <pc:spChg chg="add del mod ord">
          <ac:chgData name="Shafer, Ethan H MAJ" userId="505e747c-87be-44c0-94c2-fc4c31a873c1" providerId="ADAL" clId="{0D87E21D-0F41-438E-A926-CFF0C7557A31}" dt="2024-08-27T17:18:51.771" v="4" actId="700"/>
          <ac:spMkLst>
            <pc:docMk/>
            <pc:sldMk cId="96972619" sldId="289"/>
            <ac:spMk id="3" creationId="{8600DAA9-6484-508F-1FB5-724F05BECBD7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5" creationId="{FC3784B3-0058-4C16-822C-7941628C05AF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6" creationId="{C5F22CFC-FACA-411C-AABE-1564C948B53E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7" creationId="{9C185CC3-0A22-4956-B68C-A63367F545FF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8" creationId="{D3654A05-67DB-8CF0-A8A2-B2B548316512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6972619" sldId="289"/>
            <ac:spMk id="9" creationId="{E50E1658-C9AA-04DA-00B6-50FA043D7842}"/>
          </ac:spMkLst>
        </pc:spChg>
      </pc:sldChg>
      <pc:sldChg chg="addSp delSp modSp add mod modClrScheme chgLayout">
        <pc:chgData name="Shafer, Ethan H MAJ" userId="505e747c-87be-44c0-94c2-fc4c31a873c1" providerId="ADAL" clId="{0D87E21D-0F41-438E-A926-CFF0C7557A31}" dt="2024-08-27T17:27:27.085" v="285" actId="20577"/>
        <pc:sldMkLst>
          <pc:docMk/>
          <pc:sldMk cId="346033636" sldId="290"/>
        </pc:sldMkLst>
        <pc:spChg chg="mod ord">
          <ac:chgData name="Shafer, Ethan H MAJ" userId="505e747c-87be-44c0-94c2-fc4c31a873c1" providerId="ADAL" clId="{0D87E21D-0F41-438E-A926-CFF0C7557A31}" dt="2024-08-27T17:26:17.094" v="222" actId="2085"/>
          <ac:spMkLst>
            <pc:docMk/>
            <pc:sldMk cId="346033636" sldId="290"/>
            <ac:spMk id="2" creationId="{64E77E6B-55A9-4419-BED0-88DBDC1648D4}"/>
          </ac:spMkLst>
        </pc:spChg>
        <pc:spChg chg="mod ord">
          <ac:chgData name="Shafer, Ethan H MAJ" userId="505e747c-87be-44c0-94c2-fc4c31a873c1" providerId="ADAL" clId="{0D87E21D-0F41-438E-A926-CFF0C7557A31}" dt="2024-08-27T17:27:27.085" v="285" actId="20577"/>
          <ac:spMkLst>
            <pc:docMk/>
            <pc:sldMk cId="346033636" sldId="290"/>
            <ac:spMk id="3" creationId="{4AE0931D-4DEF-4855-8116-E2C1BC11466F}"/>
          </ac:spMkLst>
        </pc:spChg>
        <pc:spChg chg="add del mod ord">
          <ac:chgData name="Shafer, Ethan H MAJ" userId="505e747c-87be-44c0-94c2-fc4c31a873c1" providerId="ADAL" clId="{0D87E21D-0F41-438E-A926-CFF0C7557A31}" dt="2024-08-27T17:21:04.898" v="33" actId="478"/>
          <ac:spMkLst>
            <pc:docMk/>
            <pc:sldMk cId="346033636" sldId="290"/>
            <ac:spMk id="4" creationId="{A267EE83-BD99-9C7F-54AC-1921BBC65084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6033636" sldId="290"/>
            <ac:spMk id="5" creationId="{0F50AFE0-3BA6-4773-B4C2-959051CA9FD0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6033636" sldId="290"/>
            <ac:spMk id="6" creationId="{CDDD83CF-FD56-4CBD-8015-D245859171A7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6033636" sldId="290"/>
            <ac:spMk id="7" creationId="{FED55C8D-7648-4E04-92B4-3AECA55994CB}"/>
          </ac:spMkLst>
        </pc:spChg>
      </pc:sldChg>
      <pc:sldChg chg="addSp modSp add mod modClrScheme chgLayout">
        <pc:chgData name="Shafer, Ethan H MAJ" userId="505e747c-87be-44c0-94c2-fc4c31a873c1" providerId="ADAL" clId="{0D87E21D-0F41-438E-A926-CFF0C7557A31}" dt="2024-08-27T17:27:43.838" v="287" actId="115"/>
        <pc:sldMkLst>
          <pc:docMk/>
          <pc:sldMk cId="3431225402" sldId="291"/>
        </pc:sldMkLst>
        <pc:spChg chg="mod ord">
          <ac:chgData name="Shafer, Ethan H MAJ" userId="505e747c-87be-44c0-94c2-fc4c31a873c1" providerId="ADAL" clId="{0D87E21D-0F41-438E-A926-CFF0C7557A31}" dt="2024-08-27T17:27:43.838" v="287" actId="115"/>
          <ac:spMkLst>
            <pc:docMk/>
            <pc:sldMk cId="3431225402" sldId="291"/>
            <ac:spMk id="2" creationId="{75B585A7-FF6A-428B-A021-375139A89C50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31225402" sldId="291"/>
            <ac:spMk id="3" creationId="{D91861F9-416C-0EA7-D4B4-7FB18F8ECFAD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31225402" sldId="291"/>
            <ac:spMk id="5" creationId="{C3172AAB-F9D7-4E9F-8DF2-D87A038CD470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31225402" sldId="291"/>
            <ac:spMk id="6" creationId="{4E84CDB2-51D7-40F1-9001-959C6225329F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31225402" sldId="291"/>
            <ac:spMk id="7" creationId="{8C8CEF83-D909-45AA-A5BF-A914B95923DF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431225402" sldId="291"/>
            <ac:spMk id="14" creationId="{ECE7D3FB-565A-4939-AC9F-9EDAF9D6DAA9}"/>
          </ac:spMkLst>
        </pc:spChg>
      </pc:sldChg>
      <pc:sldChg chg="addSp modSp add mod modClrScheme chgLayout">
        <pc:chgData name="Shafer, Ethan H MAJ" userId="505e747c-87be-44c0-94c2-fc4c31a873c1" providerId="ADAL" clId="{0D87E21D-0F41-438E-A926-CFF0C7557A31}" dt="2024-08-27T17:18:56.223" v="5" actId="700"/>
        <pc:sldMkLst>
          <pc:docMk/>
          <pc:sldMk cId="3991152066" sldId="292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2" creationId="{4BFDE232-B4B4-4080-BD1E-D8308CFD9103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3" creationId="{B6E1291B-4785-49D9-90B8-116FDDDA6C92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4" creationId="{56AA641F-C011-6C1D-1D78-4DB5CB924F0D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5" creationId="{B20D0D24-5C93-476A-9EB7-F381135BDD09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6" creationId="{5320572F-79F2-4521-9860-31C73CA203F7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3991152066" sldId="292"/>
            <ac:spMk id="7" creationId="{E2AD1F0A-164B-448B-BDD6-D41C8FF72579}"/>
          </ac:spMkLst>
        </pc:spChg>
      </pc:sldChg>
      <pc:sldChg chg="addSp delSp modSp add mod modClrScheme chgLayout">
        <pc:chgData name="Shafer, Ethan H MAJ" userId="505e747c-87be-44c0-94c2-fc4c31a873c1" providerId="ADAL" clId="{0D87E21D-0F41-438E-A926-CFF0C7557A31}" dt="2024-08-27T17:20:45.850" v="31" actId="1076"/>
        <pc:sldMkLst>
          <pc:docMk/>
          <pc:sldMk cId="1485339378" sldId="294"/>
        </pc:sldMkLst>
        <pc:spChg chg="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2" creationId="{E183499F-C40D-44A7-ADEF-314897CEF1D4}"/>
          </ac:spMkLst>
        </pc:spChg>
        <pc:spChg chg="add del mod ord">
          <ac:chgData name="Shafer, Ethan H MAJ" userId="505e747c-87be-44c0-94c2-fc4c31a873c1" providerId="ADAL" clId="{0D87E21D-0F41-438E-A926-CFF0C7557A31}" dt="2024-08-27T17:18:51.771" v="4" actId="700"/>
          <ac:spMkLst>
            <pc:docMk/>
            <pc:sldMk cId="1485339378" sldId="294"/>
            <ac:spMk id="3" creationId="{47FE2C77-2FB4-1CBF-0888-D6BDF34F357E}"/>
          </ac:spMkLst>
        </pc:spChg>
        <pc:spChg chg="add del 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4" creationId="{9B156115-9CCF-BD96-7599-F816A7ACB694}"/>
          </ac:spMkLst>
        </pc:spChg>
        <pc:spChg chg="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5" creationId="{FEEF9E6C-C655-4AEB-8A3B-A9A17945DCC5}"/>
          </ac:spMkLst>
        </pc:spChg>
        <pc:spChg chg="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6" creationId="{0D45D7CA-B67E-4ED5-8ABC-ECD35927D095}"/>
          </ac:spMkLst>
        </pc:spChg>
        <pc:spChg chg="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7" creationId="{8AB4F347-BEAC-40D2-AFCA-0E2EE983C1B0}"/>
          </ac:spMkLst>
        </pc:spChg>
        <pc:spChg chg="add del mod ord">
          <ac:chgData name="Shafer, Ethan H MAJ" userId="505e747c-87be-44c0-94c2-fc4c31a873c1" providerId="ADAL" clId="{0D87E21D-0F41-438E-A926-CFF0C7557A31}" dt="2024-08-27T17:20:36.366" v="28" actId="700"/>
          <ac:spMkLst>
            <pc:docMk/>
            <pc:sldMk cId="1485339378" sldId="294"/>
            <ac:spMk id="8" creationId="{005C72F2-CF6B-4F1B-04CB-0E01AFAA646F}"/>
          </ac:spMkLst>
        </pc:spChg>
        <pc:spChg chg="add del mod ord">
          <ac:chgData name="Shafer, Ethan H MAJ" userId="505e747c-87be-44c0-94c2-fc4c31a873c1" providerId="ADAL" clId="{0D87E21D-0F41-438E-A926-CFF0C7557A31}" dt="2024-08-27T17:20:37.051" v="29"/>
          <ac:spMkLst>
            <pc:docMk/>
            <pc:sldMk cId="1485339378" sldId="294"/>
            <ac:spMk id="10" creationId="{C0613FA6-6A64-B07A-BE80-A2B6954EB17C}"/>
          </ac:spMkLst>
        </pc:spChg>
        <pc:graphicFrameChg chg="del">
          <ac:chgData name="Shafer, Ethan H MAJ" userId="505e747c-87be-44c0-94c2-fc4c31a873c1" providerId="ADAL" clId="{0D87E21D-0F41-438E-A926-CFF0C7557A31}" dt="2024-08-27T17:20:32.715" v="27" actId="21"/>
          <ac:graphicFrameMkLst>
            <pc:docMk/>
            <pc:sldMk cId="1485339378" sldId="294"/>
            <ac:graphicFrameMk id="9" creationId="{617D8E54-A322-4CA8-865A-036621BE9BFC}"/>
          </ac:graphicFrameMkLst>
        </pc:graphicFrameChg>
        <pc:graphicFrameChg chg="add mod modGraphic">
          <ac:chgData name="Shafer, Ethan H MAJ" userId="505e747c-87be-44c0-94c2-fc4c31a873c1" providerId="ADAL" clId="{0D87E21D-0F41-438E-A926-CFF0C7557A31}" dt="2024-08-27T17:20:45.850" v="31" actId="1076"/>
          <ac:graphicFrameMkLst>
            <pc:docMk/>
            <pc:sldMk cId="1485339378" sldId="294"/>
            <ac:graphicFrameMk id="11" creationId="{617D8E54-A322-4CA8-865A-036621BE9BFC}"/>
          </ac:graphicFrameMkLst>
        </pc:graphicFrameChg>
      </pc:sldChg>
      <pc:sldChg chg="addSp delSp modSp add mod modClrScheme chgLayout">
        <pc:chgData name="Shafer, Ethan H MAJ" userId="505e747c-87be-44c0-94c2-fc4c31a873c1" providerId="ADAL" clId="{0D87E21D-0F41-438E-A926-CFF0C7557A31}" dt="2024-08-27T17:27:00.634" v="234" actId="404"/>
        <pc:sldMkLst>
          <pc:docMk/>
          <pc:sldMk cId="95021789" sldId="295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5021789" sldId="295"/>
            <ac:spMk id="2" creationId="{E183499F-C40D-44A7-ADEF-314897CEF1D4}"/>
          </ac:spMkLst>
        </pc:spChg>
        <pc:spChg chg="add del mod ord">
          <ac:chgData name="Shafer, Ethan H MAJ" userId="505e747c-87be-44c0-94c2-fc4c31a873c1" providerId="ADAL" clId="{0D87E21D-0F41-438E-A926-CFF0C7557A31}" dt="2024-08-27T17:18:51.771" v="4" actId="700"/>
          <ac:spMkLst>
            <pc:docMk/>
            <pc:sldMk cId="95021789" sldId="295"/>
            <ac:spMk id="3" creationId="{0C08F0D2-8CAA-5E05-040E-3487D281555B}"/>
          </ac:spMkLst>
        </pc:spChg>
        <pc:spChg chg="add del mod ord">
          <ac:chgData name="Shafer, Ethan H MAJ" userId="505e747c-87be-44c0-94c2-fc4c31a873c1" providerId="ADAL" clId="{0D87E21D-0F41-438E-A926-CFF0C7557A31}" dt="2024-08-27T17:26:37.751" v="226" actId="478"/>
          <ac:spMkLst>
            <pc:docMk/>
            <pc:sldMk cId="95021789" sldId="295"/>
            <ac:spMk id="4" creationId="{E97CC114-B1F9-9C1C-6DD9-073A2D8A78C4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5021789" sldId="295"/>
            <ac:spMk id="5" creationId="{FEEF9E6C-C655-4AEB-8A3B-A9A17945DCC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5021789" sldId="295"/>
            <ac:spMk id="6" creationId="{0D45D7CA-B67E-4ED5-8ABC-ECD35927D09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95021789" sldId="295"/>
            <ac:spMk id="7" creationId="{8AB4F347-BEAC-40D2-AFCA-0E2EE983C1B0}"/>
          </ac:spMkLst>
        </pc:spChg>
        <pc:spChg chg="add del mod ord">
          <ac:chgData name="Shafer, Ethan H MAJ" userId="505e747c-87be-44c0-94c2-fc4c31a873c1" providerId="ADAL" clId="{0D87E21D-0F41-438E-A926-CFF0C7557A31}" dt="2024-08-27T17:26:29.293" v="223" actId="478"/>
          <ac:spMkLst>
            <pc:docMk/>
            <pc:sldMk cId="95021789" sldId="295"/>
            <ac:spMk id="9" creationId="{E1D260A4-057D-7AEA-B86B-A45F10BD4CAD}"/>
          </ac:spMkLst>
        </pc:spChg>
        <pc:graphicFrameChg chg="mod modGraphic">
          <ac:chgData name="Shafer, Ethan H MAJ" userId="505e747c-87be-44c0-94c2-fc4c31a873c1" providerId="ADAL" clId="{0D87E21D-0F41-438E-A926-CFF0C7557A31}" dt="2024-08-27T17:26:58.109" v="233" actId="404"/>
          <ac:graphicFrameMkLst>
            <pc:docMk/>
            <pc:sldMk cId="95021789" sldId="295"/>
            <ac:graphicFrameMk id="8" creationId="{9BEB0809-7F0E-4967-908C-B5968F02F5AD}"/>
          </ac:graphicFrameMkLst>
        </pc:graphicFrameChg>
        <pc:graphicFrameChg chg="mod modGraphic">
          <ac:chgData name="Shafer, Ethan H MAJ" userId="505e747c-87be-44c0-94c2-fc4c31a873c1" providerId="ADAL" clId="{0D87E21D-0F41-438E-A926-CFF0C7557A31}" dt="2024-08-27T17:27:00.634" v="234" actId="404"/>
          <ac:graphicFrameMkLst>
            <pc:docMk/>
            <pc:sldMk cId="95021789" sldId="295"/>
            <ac:graphicFrameMk id="10" creationId="{29249926-F25B-4535-ADE6-BD9B9CA1E6CF}"/>
          </ac:graphicFrameMkLst>
        </pc:graphicFrameChg>
      </pc:sldChg>
      <pc:sldChg chg="addSp delSp modSp add mod modClrScheme chgLayout">
        <pc:chgData name="Shafer, Ethan H MAJ" userId="505e747c-87be-44c0-94c2-fc4c31a873c1" providerId="ADAL" clId="{0D87E21D-0F41-438E-A926-CFF0C7557A31}" dt="2024-08-27T19:18:51.703" v="321" actId="255"/>
        <pc:sldMkLst>
          <pc:docMk/>
          <pc:sldMk cId="2136150036" sldId="296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2136150036" sldId="296"/>
            <ac:spMk id="2" creationId="{E183499F-C40D-44A7-ADEF-314897CEF1D4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2136150036" sldId="296"/>
            <ac:spMk id="5" creationId="{FEEF9E6C-C655-4AEB-8A3B-A9A17945DCC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2136150036" sldId="296"/>
            <ac:spMk id="6" creationId="{0D45D7CA-B67E-4ED5-8ABC-ECD35927D09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2136150036" sldId="296"/>
            <ac:spMk id="7" creationId="{8AB4F347-BEAC-40D2-AFCA-0E2EE983C1B0}"/>
          </ac:spMkLst>
        </pc:spChg>
        <pc:spChg chg="add del mod ord">
          <ac:chgData name="Shafer, Ethan H MAJ" userId="505e747c-87be-44c0-94c2-fc4c31a873c1" providerId="ADAL" clId="{0D87E21D-0F41-438E-A926-CFF0C7557A31}" dt="2024-08-27T17:18:51.771" v="4" actId="700"/>
          <ac:spMkLst>
            <pc:docMk/>
            <pc:sldMk cId="2136150036" sldId="296"/>
            <ac:spMk id="9" creationId="{4CDC9954-5292-FF76-6BBB-582DDEE838F1}"/>
          </ac:spMkLst>
        </pc:spChg>
        <pc:spChg chg="add del mod ord">
          <ac:chgData name="Shafer, Ethan H MAJ" userId="505e747c-87be-44c0-94c2-fc4c31a873c1" providerId="ADAL" clId="{0D87E21D-0F41-438E-A926-CFF0C7557A31}" dt="2024-08-27T17:57:17.041" v="289" actId="478"/>
          <ac:spMkLst>
            <pc:docMk/>
            <pc:sldMk cId="2136150036" sldId="296"/>
            <ac:spMk id="10" creationId="{30DD4A4F-07AE-7120-678C-387348E542D3}"/>
          </ac:spMkLst>
        </pc:spChg>
        <pc:spChg chg="add del mod ord">
          <ac:chgData name="Shafer, Ethan H MAJ" userId="505e747c-87be-44c0-94c2-fc4c31a873c1" providerId="ADAL" clId="{0D87E21D-0F41-438E-A926-CFF0C7557A31}" dt="2024-08-27T17:57:18.917" v="290" actId="478"/>
          <ac:spMkLst>
            <pc:docMk/>
            <pc:sldMk cId="2136150036" sldId="296"/>
            <ac:spMk id="11" creationId="{03CB9713-B2B6-3951-D0DF-DDAF1BF64E2E}"/>
          </ac:spMkLst>
        </pc:spChg>
        <pc:graphicFrameChg chg="mod modGraphic">
          <ac:chgData name="Shafer, Ethan H MAJ" userId="505e747c-87be-44c0-94c2-fc4c31a873c1" providerId="ADAL" clId="{0D87E21D-0F41-438E-A926-CFF0C7557A31}" dt="2024-08-27T19:18:43.637" v="319" actId="404"/>
          <ac:graphicFrameMkLst>
            <pc:docMk/>
            <pc:sldMk cId="2136150036" sldId="296"/>
            <ac:graphicFrameMk id="3" creationId="{3C2B3E92-0986-4EBA-BA31-3A5442C4CA88}"/>
          </ac:graphicFrameMkLst>
        </pc:graphicFrameChg>
        <pc:graphicFrameChg chg="mod modGraphic">
          <ac:chgData name="Shafer, Ethan H MAJ" userId="505e747c-87be-44c0-94c2-fc4c31a873c1" providerId="ADAL" clId="{0D87E21D-0F41-438E-A926-CFF0C7557A31}" dt="2024-08-27T19:18:51.703" v="321" actId="255"/>
          <ac:graphicFrameMkLst>
            <pc:docMk/>
            <pc:sldMk cId="2136150036" sldId="296"/>
            <ac:graphicFrameMk id="4" creationId="{A9F3BFF9-412A-4945-82B2-C6015C8DA30B}"/>
          </ac:graphicFrameMkLst>
        </pc:graphicFrameChg>
        <pc:graphicFrameChg chg="mod modGraphic">
          <ac:chgData name="Shafer, Ethan H MAJ" userId="505e747c-87be-44c0-94c2-fc4c31a873c1" providerId="ADAL" clId="{0D87E21D-0F41-438E-A926-CFF0C7557A31}" dt="2024-08-27T19:18:27.725" v="315" actId="14100"/>
          <ac:graphicFrameMkLst>
            <pc:docMk/>
            <pc:sldMk cId="2136150036" sldId="296"/>
            <ac:graphicFrameMk id="8" creationId="{9BEB0809-7F0E-4967-908C-B5968F02F5AD}"/>
          </ac:graphicFrameMkLst>
        </pc:graphicFrameChg>
      </pc:sldChg>
      <pc:sldChg chg="addSp delSp modSp add del mod modClrScheme chgLayout">
        <pc:chgData name="Shafer, Ethan H MAJ" userId="505e747c-87be-44c0-94c2-fc4c31a873c1" providerId="ADAL" clId="{0D87E21D-0F41-438E-A926-CFF0C7557A31}" dt="2024-08-27T19:20:22.594" v="344" actId="47"/>
        <pc:sldMkLst>
          <pc:docMk/>
          <pc:sldMk cId="860202769" sldId="297"/>
        </pc:sldMkLst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2" creationId="{E183499F-C40D-44A7-ADEF-314897CEF1D4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5" creationId="{FEEF9E6C-C655-4AEB-8A3B-A9A17945DCC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6" creationId="{0D45D7CA-B67E-4ED5-8ABC-ECD35927D095}"/>
          </ac:spMkLst>
        </pc:spChg>
        <pc:spChg chg="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7" creationId="{8AB4F347-BEAC-40D2-AFCA-0E2EE983C1B0}"/>
          </ac:spMkLst>
        </pc:spChg>
        <pc:spChg chg="add del mod ord">
          <ac:chgData name="Shafer, Ethan H MAJ" userId="505e747c-87be-44c0-94c2-fc4c31a873c1" providerId="ADAL" clId="{0D87E21D-0F41-438E-A926-CFF0C7557A31}" dt="2024-08-27T17:18:51.771" v="4" actId="700"/>
          <ac:spMkLst>
            <pc:docMk/>
            <pc:sldMk cId="860202769" sldId="297"/>
            <ac:spMk id="10" creationId="{8FE5AE36-82AA-D84A-5FE7-7C5137599CB7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11" creationId="{70BD692E-6622-929D-0EE3-65C2C4CAA009}"/>
          </ac:spMkLst>
        </pc:spChg>
        <pc:spChg chg="add mod ord">
          <ac:chgData name="Shafer, Ethan H MAJ" userId="505e747c-87be-44c0-94c2-fc4c31a873c1" providerId="ADAL" clId="{0D87E21D-0F41-438E-A926-CFF0C7557A31}" dt="2024-08-27T17:18:56.223" v="5" actId="700"/>
          <ac:spMkLst>
            <pc:docMk/>
            <pc:sldMk cId="860202769" sldId="297"/>
            <ac:spMk id="12" creationId="{F685A5B8-12B7-00FD-E3D7-82EDB21EA905}"/>
          </ac:spMkLst>
        </pc:spChg>
        <pc:graphicFrameChg chg="modGraphic">
          <ac:chgData name="Shafer, Ethan H MAJ" userId="505e747c-87be-44c0-94c2-fc4c31a873c1" providerId="ADAL" clId="{0D87E21D-0F41-438E-A926-CFF0C7557A31}" dt="2024-08-27T19:19:15.906" v="322" actId="14100"/>
          <ac:graphicFrameMkLst>
            <pc:docMk/>
            <pc:sldMk cId="860202769" sldId="297"/>
            <ac:graphicFrameMk id="8" creationId="{9BEB0809-7F0E-4967-908C-B5968F02F5AD}"/>
          </ac:graphicFrameMkLst>
        </pc:graphicFrameChg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1665159024" sldId="436"/>
        </pc:sldMkLst>
      </pc:sldChg>
      <pc:sldChg chg="modSp mod">
        <pc:chgData name="Shafer, Ethan H MAJ" userId="505e747c-87be-44c0-94c2-fc4c31a873c1" providerId="ADAL" clId="{0D87E21D-0F41-438E-A926-CFF0C7557A31}" dt="2024-08-27T17:22:22.629" v="161" actId="20577"/>
        <pc:sldMkLst>
          <pc:docMk/>
          <pc:sldMk cId="873660514" sldId="439"/>
        </pc:sldMkLst>
        <pc:spChg chg="mod">
          <ac:chgData name="Shafer, Ethan H MAJ" userId="505e747c-87be-44c0-94c2-fc4c31a873c1" providerId="ADAL" clId="{0D87E21D-0F41-438E-A926-CFF0C7557A31}" dt="2024-08-27T17:22:22.629" v="161" actId="20577"/>
          <ac:spMkLst>
            <pc:docMk/>
            <pc:sldMk cId="873660514" sldId="439"/>
            <ac:spMk id="3" creationId="{A0AF1B21-DBC0-D402-70DB-1934A089DC3A}"/>
          </ac:spMkLst>
        </pc:spChg>
      </pc:sldChg>
      <pc:sldChg chg="modSp new mod">
        <pc:chgData name="Shafer, Ethan H MAJ" userId="505e747c-87be-44c0-94c2-fc4c31a873c1" providerId="ADAL" clId="{0D87E21D-0F41-438E-A926-CFF0C7557A31}" dt="2024-08-27T17:25:04.033" v="200" actId="20577"/>
        <pc:sldMkLst>
          <pc:docMk/>
          <pc:sldMk cId="3329767111" sldId="440"/>
        </pc:sldMkLst>
        <pc:spChg chg="mod">
          <ac:chgData name="Shafer, Ethan H MAJ" userId="505e747c-87be-44c0-94c2-fc4c31a873c1" providerId="ADAL" clId="{0D87E21D-0F41-438E-A926-CFF0C7557A31}" dt="2024-08-27T17:24:58.259" v="178" actId="20577"/>
          <ac:spMkLst>
            <pc:docMk/>
            <pc:sldMk cId="3329767111" sldId="440"/>
            <ac:spMk id="2" creationId="{789321B5-8D49-3BD5-523E-859A3D1504E9}"/>
          </ac:spMkLst>
        </pc:spChg>
        <pc:spChg chg="mod">
          <ac:chgData name="Shafer, Ethan H MAJ" userId="505e747c-87be-44c0-94c2-fc4c31a873c1" providerId="ADAL" clId="{0D87E21D-0F41-438E-A926-CFF0C7557A31}" dt="2024-08-27T17:25:04.033" v="200" actId="20577"/>
          <ac:spMkLst>
            <pc:docMk/>
            <pc:sldMk cId="3329767111" sldId="440"/>
            <ac:spMk id="3" creationId="{BC2BBDBE-492C-0141-E808-FA3ED423CB9C}"/>
          </ac:spMkLst>
        </pc:spChg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2772847625" sldId="441"/>
        </pc:sldMkLst>
      </pc:sldChg>
      <pc:sldChg chg="addSp modSp add mod">
        <pc:chgData name="Shafer, Ethan H MAJ" userId="505e747c-87be-44c0-94c2-fc4c31a873c1" providerId="ADAL" clId="{0D87E21D-0F41-438E-A926-CFF0C7557A31}" dt="2024-08-27T19:20:25.868" v="346" actId="20577"/>
        <pc:sldMkLst>
          <pc:docMk/>
          <pc:sldMk cId="4085641474" sldId="441"/>
        </pc:sldMkLst>
        <pc:spChg chg="mod">
          <ac:chgData name="Shafer, Ethan H MAJ" userId="505e747c-87be-44c0-94c2-fc4c31a873c1" providerId="ADAL" clId="{0D87E21D-0F41-438E-A926-CFF0C7557A31}" dt="2024-08-27T19:20:25.868" v="346" actId="20577"/>
          <ac:spMkLst>
            <pc:docMk/>
            <pc:sldMk cId="4085641474" sldId="441"/>
            <ac:spMk id="2" creationId="{E183499F-C40D-44A7-ADEF-314897CEF1D4}"/>
          </ac:spMkLst>
        </pc:spChg>
        <pc:graphicFrameChg chg="mod">
          <ac:chgData name="Shafer, Ethan H MAJ" userId="505e747c-87be-44c0-94c2-fc4c31a873c1" providerId="ADAL" clId="{0D87E21D-0F41-438E-A926-CFF0C7557A31}" dt="2024-08-27T19:20:08.180" v="337" actId="1076"/>
          <ac:graphicFrameMkLst>
            <pc:docMk/>
            <pc:sldMk cId="4085641474" sldId="441"/>
            <ac:graphicFrameMk id="3" creationId="{3C2B3E92-0986-4EBA-BA31-3A5442C4CA88}"/>
          </ac:graphicFrameMkLst>
        </pc:graphicFrameChg>
        <pc:graphicFrameChg chg="mod">
          <ac:chgData name="Shafer, Ethan H MAJ" userId="505e747c-87be-44c0-94c2-fc4c31a873c1" providerId="ADAL" clId="{0D87E21D-0F41-438E-A926-CFF0C7557A31}" dt="2024-08-27T19:19:59.057" v="335" actId="1076"/>
          <ac:graphicFrameMkLst>
            <pc:docMk/>
            <pc:sldMk cId="4085641474" sldId="441"/>
            <ac:graphicFrameMk id="4" creationId="{A9F3BFF9-412A-4945-82B2-C6015C8DA30B}"/>
          </ac:graphicFrameMkLst>
        </pc:graphicFrameChg>
        <pc:graphicFrameChg chg="mod modGraphic">
          <ac:chgData name="Shafer, Ethan H MAJ" userId="505e747c-87be-44c0-94c2-fc4c31a873c1" providerId="ADAL" clId="{0D87E21D-0F41-438E-A926-CFF0C7557A31}" dt="2024-08-27T19:20:11.669" v="338" actId="1076"/>
          <ac:graphicFrameMkLst>
            <pc:docMk/>
            <pc:sldMk cId="4085641474" sldId="441"/>
            <ac:graphicFrameMk id="8" creationId="{9BEB0809-7F0E-4967-908C-B5968F02F5AD}"/>
          </ac:graphicFrameMkLst>
        </pc:graphicFrameChg>
        <pc:graphicFrameChg chg="add mod modGraphic">
          <ac:chgData name="Shafer, Ethan H MAJ" userId="505e747c-87be-44c0-94c2-fc4c31a873c1" providerId="ADAL" clId="{0D87E21D-0F41-438E-A926-CFF0C7557A31}" dt="2024-08-27T19:20:20.084" v="343" actId="1076"/>
          <ac:graphicFrameMkLst>
            <pc:docMk/>
            <pc:sldMk cId="4085641474" sldId="441"/>
            <ac:graphicFrameMk id="9" creationId="{E5D4D4C0-4799-4851-159E-3D09AE7D71F8}"/>
          </ac:graphicFrameMkLst>
        </pc:graphicFrameChg>
      </pc:sldChg>
      <pc:sldChg chg="new del">
        <pc:chgData name="Shafer, Ethan H MAJ" userId="505e747c-87be-44c0-94c2-fc4c31a873c1" providerId="ADAL" clId="{0D87E21D-0F41-438E-A926-CFF0C7557A31}" dt="2024-08-27T19:20:31.235" v="348" actId="47"/>
        <pc:sldMkLst>
          <pc:docMk/>
          <pc:sldMk cId="3020103009" sldId="442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3970148712" sldId="442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987154665" sldId="443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2523926529" sldId="444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3183812638" sldId="445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1421391679" sldId="446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288158960" sldId="447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3844430338" sldId="448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173435094" sldId="449"/>
        </pc:sldMkLst>
      </pc:sldChg>
      <pc:sldChg chg="del">
        <pc:chgData name="Shafer, Ethan H MAJ" userId="505e747c-87be-44c0-94c2-fc4c31a873c1" providerId="ADAL" clId="{0D87E21D-0F41-438E-A926-CFF0C7557A31}" dt="2024-08-27T17:18:44.099" v="2" actId="47"/>
        <pc:sldMkLst>
          <pc:docMk/>
          <pc:sldMk cId="1439376992" sldId="450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3130306485" sldId="451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1652506853" sldId="452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1605070291" sldId="453"/>
        </pc:sldMkLst>
      </pc:sldChg>
      <pc:sldChg chg="del">
        <pc:chgData name="Shafer, Ethan H MAJ" userId="505e747c-87be-44c0-94c2-fc4c31a873c1" providerId="ADAL" clId="{0D87E21D-0F41-438E-A926-CFF0C7557A31}" dt="2024-08-27T17:18:34.702" v="1" actId="47"/>
        <pc:sldMkLst>
          <pc:docMk/>
          <pc:sldMk cId="1119310779" sldId="454"/>
        </pc:sldMkLst>
      </pc:sldChg>
    </pc:docChg>
  </pc:docChgLst>
  <pc:docChgLst>
    <pc:chgData name="Shafer, Ethan H MAJ" userId="505e747c-87be-44c0-94c2-fc4c31a873c1" providerId="ADAL" clId="{44520CCB-E7BE-446C-8680-4061E63D33F5}"/>
    <pc:docChg chg="undo redo custSel addSld delSld modSld sldOrd">
      <pc:chgData name="Shafer, Ethan H MAJ" userId="505e747c-87be-44c0-94c2-fc4c31a873c1" providerId="ADAL" clId="{44520CCB-E7BE-446C-8680-4061E63D33F5}" dt="2024-07-17T06:28:14.194" v="2354" actId="20577"/>
      <pc:docMkLst>
        <pc:docMk/>
      </pc:docMkLst>
      <pc:sldChg chg="add">
        <pc:chgData name="Shafer, Ethan H MAJ" userId="505e747c-87be-44c0-94c2-fc4c31a873c1" providerId="ADAL" clId="{44520CCB-E7BE-446C-8680-4061E63D33F5}" dt="2024-07-17T02:51:48.704" v="26"/>
        <pc:sldMkLst>
          <pc:docMk/>
          <pc:sldMk cId="4243758166" sldId="269"/>
        </pc:sldMkLst>
      </pc:sldChg>
      <pc:sldChg chg="modSp add mod">
        <pc:chgData name="Shafer, Ethan H MAJ" userId="505e747c-87be-44c0-94c2-fc4c31a873c1" providerId="ADAL" clId="{44520CCB-E7BE-446C-8680-4061E63D33F5}" dt="2024-07-17T02:51:48.799" v="29" actId="27636"/>
        <pc:sldMkLst>
          <pc:docMk/>
          <pc:sldMk cId="367702812" sldId="270"/>
        </pc:sldMkLst>
        <pc:spChg chg="mod">
          <ac:chgData name="Shafer, Ethan H MAJ" userId="505e747c-87be-44c0-94c2-fc4c31a873c1" providerId="ADAL" clId="{44520CCB-E7BE-446C-8680-4061E63D33F5}" dt="2024-07-17T02:51:48.799" v="29" actId="27636"/>
          <ac:spMkLst>
            <pc:docMk/>
            <pc:sldMk cId="367702812" sldId="270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1:48.799" v="28" actId="27636"/>
          <ac:spMkLst>
            <pc:docMk/>
            <pc:sldMk cId="367702812" sldId="270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43.907" v="62" actId="20577"/>
        <pc:sldMkLst>
          <pc:docMk/>
          <pc:sldMk cId="1411056543" sldId="271"/>
        </pc:sldMkLst>
        <pc:spChg chg="mod">
          <ac:chgData name="Shafer, Ethan H MAJ" userId="505e747c-87be-44c0-94c2-fc4c31a873c1" providerId="ADAL" clId="{44520CCB-E7BE-446C-8680-4061E63D33F5}" dt="2024-07-17T02:52:43.907" v="62" actId="20577"/>
          <ac:spMkLst>
            <pc:docMk/>
            <pc:sldMk cId="1411056543" sldId="271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3:18:56.650" v="565" actId="20577"/>
        <pc:sldMkLst>
          <pc:docMk/>
          <pc:sldMk cId="438795195" sldId="273"/>
        </pc:sldMkLst>
        <pc:spChg chg="mod">
          <ac:chgData name="Shafer, Ethan H MAJ" userId="505e747c-87be-44c0-94c2-fc4c31a873c1" providerId="ADAL" clId="{44520CCB-E7BE-446C-8680-4061E63D33F5}" dt="2024-07-17T03:17:16.453" v="435" actId="20577"/>
          <ac:spMkLst>
            <pc:docMk/>
            <pc:sldMk cId="438795195" sldId="273"/>
            <ac:spMk id="2" creationId="{A6A1A371-EE09-46AD-AC4B-C77F6C7B9835}"/>
          </ac:spMkLst>
        </pc:spChg>
        <pc:spChg chg="mod">
          <ac:chgData name="Shafer, Ethan H MAJ" userId="505e747c-87be-44c0-94c2-fc4c31a873c1" providerId="ADAL" clId="{44520CCB-E7BE-446C-8680-4061E63D33F5}" dt="2024-07-17T03:18:14.447" v="483" actId="20577"/>
          <ac:spMkLst>
            <pc:docMk/>
            <pc:sldMk cId="438795195" sldId="273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3:18:56.650" v="565" actId="20577"/>
          <ac:spMkLst>
            <pc:docMk/>
            <pc:sldMk cId="438795195" sldId="273"/>
            <ac:spMk id="4" creationId="{944BB732-5B4E-4212-A3E8-2E931EF54678}"/>
          </ac:spMkLst>
        </pc:spChg>
      </pc:sldChg>
      <pc:sldChg chg="modSp add del mod">
        <pc:chgData name="Shafer, Ethan H MAJ" userId="505e747c-87be-44c0-94c2-fc4c31a873c1" providerId="ADAL" clId="{44520CCB-E7BE-446C-8680-4061E63D33F5}" dt="2024-07-17T03:16:56.873" v="422" actId="2696"/>
        <pc:sldMkLst>
          <pc:docMk/>
          <pc:sldMk cId="2492260466" sldId="273"/>
        </pc:sldMkLst>
        <pc:spChg chg="mod">
          <ac:chgData name="Shafer, Ethan H MAJ" userId="505e747c-87be-44c0-94c2-fc4c31a873c1" providerId="ADAL" clId="{44520CCB-E7BE-446C-8680-4061E63D33F5}" dt="2024-07-17T02:53:05.879" v="69" actId="20577"/>
          <ac:spMkLst>
            <pc:docMk/>
            <pc:sldMk cId="2492260466" sldId="273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2:59.082" v="67" actId="14100"/>
        <pc:sldMkLst>
          <pc:docMk/>
          <pc:sldMk cId="2428783176" sldId="274"/>
        </pc:sldMkLst>
        <pc:spChg chg="mod">
          <ac:chgData name="Shafer, Ethan H MAJ" userId="505e747c-87be-44c0-94c2-fc4c31a873c1" providerId="ADAL" clId="{44520CCB-E7BE-446C-8680-4061E63D33F5}" dt="2024-07-17T02:52:59.082" v="67" actId="14100"/>
          <ac:spMkLst>
            <pc:docMk/>
            <pc:sldMk cId="2428783176" sldId="274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14.099" v="73" actId="20577"/>
        <pc:sldMkLst>
          <pc:docMk/>
          <pc:sldMk cId="3365439971" sldId="275"/>
        </pc:sldMkLst>
        <pc:spChg chg="mod">
          <ac:chgData name="Shafer, Ethan H MAJ" userId="505e747c-87be-44c0-94c2-fc4c31a873c1" providerId="ADAL" clId="{44520CCB-E7BE-446C-8680-4061E63D33F5}" dt="2024-07-17T02:51:48.843" v="31" actId="27636"/>
          <ac:spMkLst>
            <pc:docMk/>
            <pc:sldMk cId="3365439971" sldId="275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3:14.099" v="73" actId="20577"/>
          <ac:spMkLst>
            <pc:docMk/>
            <pc:sldMk cId="3365439971" sldId="275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3:35.929" v="83" actId="20577"/>
        <pc:sldMkLst>
          <pc:docMk/>
          <pc:sldMk cId="1031067531" sldId="276"/>
        </pc:sldMkLst>
        <pc:spChg chg="mod">
          <ac:chgData name="Shafer, Ethan H MAJ" userId="505e747c-87be-44c0-94c2-fc4c31a873c1" providerId="ADAL" clId="{44520CCB-E7BE-446C-8680-4061E63D33F5}" dt="2024-07-17T02:53:35.929" v="83" actId="20577"/>
          <ac:spMkLst>
            <pc:docMk/>
            <pc:sldMk cId="1031067531" sldId="276"/>
            <ac:spMk id="4" creationId="{944BB732-5B4E-4212-A3E8-2E931EF54678}"/>
          </ac:spMkLst>
        </pc:spChg>
        <pc:graphicFrameChg chg="mod">
          <ac:chgData name="Shafer, Ethan H MAJ" userId="505e747c-87be-44c0-94c2-fc4c31a873c1" providerId="ADAL" clId="{44520CCB-E7BE-446C-8680-4061E63D33F5}" dt="2024-07-17T02:53:25.229" v="74" actId="1076"/>
          <ac:graphicFrameMkLst>
            <pc:docMk/>
            <pc:sldMk cId="1031067531" sldId="276"/>
            <ac:graphicFrameMk id="8" creationId="{145C2CF1-E968-46E1-857A-B8BBC31CEC94}"/>
          </ac:graphicFrameMkLst>
        </pc:graphicFrameChg>
      </pc:sldChg>
      <pc:sldChg chg="modSp add mod">
        <pc:chgData name="Shafer, Ethan H MAJ" userId="505e747c-87be-44c0-94c2-fc4c31a873c1" providerId="ADAL" clId="{44520CCB-E7BE-446C-8680-4061E63D33F5}" dt="2024-07-17T02:54:11.233" v="134" actId="27636"/>
        <pc:sldMkLst>
          <pc:docMk/>
          <pc:sldMk cId="2440617723" sldId="278"/>
        </pc:sldMkLst>
        <pc:spChg chg="mod">
          <ac:chgData name="Shafer, Ethan H MAJ" userId="505e747c-87be-44c0-94c2-fc4c31a873c1" providerId="ADAL" clId="{44520CCB-E7BE-446C-8680-4061E63D33F5}" dt="2024-07-17T02:54:11.233" v="134" actId="27636"/>
          <ac:spMkLst>
            <pc:docMk/>
            <pc:sldMk cId="2440617723" sldId="278"/>
            <ac:spMk id="3" creationId="{D0327802-1DEC-4ED7-9FED-515305E4E136}"/>
          </ac:spMkLst>
        </pc:spChg>
        <pc:spChg chg="mod">
          <ac:chgData name="Shafer, Ethan H MAJ" userId="505e747c-87be-44c0-94c2-fc4c31a873c1" providerId="ADAL" clId="{44520CCB-E7BE-446C-8680-4061E63D33F5}" dt="2024-07-17T02:54:11.233" v="133" actId="27636"/>
          <ac:spMkLst>
            <pc:docMk/>
            <pc:sldMk cId="2440617723" sldId="278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25.769" v="139" actId="20577"/>
        <pc:sldMkLst>
          <pc:docMk/>
          <pc:sldMk cId="3422525858" sldId="279"/>
        </pc:sldMkLst>
        <pc:spChg chg="mod">
          <ac:chgData name="Shafer, Ethan H MAJ" userId="505e747c-87be-44c0-94c2-fc4c31a873c1" providerId="ADAL" clId="{44520CCB-E7BE-446C-8680-4061E63D33F5}" dt="2024-07-17T02:54:25.769" v="139" actId="20577"/>
          <ac:spMkLst>
            <pc:docMk/>
            <pc:sldMk cId="3422525858" sldId="279"/>
            <ac:spMk id="4" creationId="{944BB732-5B4E-4212-A3E8-2E931EF54678}"/>
          </ac:spMkLst>
        </pc:spChg>
      </pc:sldChg>
      <pc:sldChg chg="modSp add mod">
        <pc:chgData name="Shafer, Ethan H MAJ" userId="505e747c-87be-44c0-94c2-fc4c31a873c1" providerId="ADAL" clId="{44520CCB-E7BE-446C-8680-4061E63D33F5}" dt="2024-07-17T02:54:37.924" v="144" actId="20577"/>
        <pc:sldMkLst>
          <pc:docMk/>
          <pc:sldMk cId="1245083708" sldId="280"/>
        </pc:sldMkLst>
        <pc:spChg chg="mod">
          <ac:chgData name="Shafer, Ethan H MAJ" userId="505e747c-87be-44c0-94c2-fc4c31a873c1" providerId="ADAL" clId="{44520CCB-E7BE-446C-8680-4061E63D33F5}" dt="2024-07-17T02:54:37.924" v="144" actId="20577"/>
          <ac:spMkLst>
            <pc:docMk/>
            <pc:sldMk cId="1245083708" sldId="280"/>
            <ac:spMk id="4" creationId="{944BB732-5B4E-4212-A3E8-2E931EF54678}"/>
          </ac:spMkLst>
        </pc:spChg>
      </pc:sldChg>
      <pc:sldChg chg="modSp mod">
        <pc:chgData name="Shafer, Ethan H MAJ" userId="505e747c-87be-44c0-94c2-fc4c31a873c1" providerId="ADAL" clId="{44520CCB-E7BE-446C-8680-4061E63D33F5}" dt="2024-07-17T02:51:58.522" v="55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4520CCB-E7BE-446C-8680-4061E63D33F5}" dt="2024-07-17T02:51:58.522" v="55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4520CCB-E7BE-446C-8680-4061E63D33F5}" dt="2024-07-17T02:51:32.749" v="0" actId="47"/>
        <pc:sldMkLst>
          <pc:docMk/>
          <pc:sldMk cId="2363768640" sldId="416"/>
        </pc:sldMkLst>
      </pc:sldChg>
      <pc:sldChg chg="modSp mod">
        <pc:chgData name="Shafer, Ethan H MAJ" userId="505e747c-87be-44c0-94c2-fc4c31a873c1" providerId="ADAL" clId="{44520CCB-E7BE-446C-8680-4061E63D33F5}" dt="2024-07-17T06:28:14.194" v="2354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4520CCB-E7BE-446C-8680-4061E63D33F5}" dt="2024-07-17T06:28:14.194" v="2354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44520CCB-E7BE-446C-8680-4061E63D33F5}" dt="2024-07-17T02:51:33.292" v="1" actId="47"/>
        <pc:sldMkLst>
          <pc:docMk/>
          <pc:sldMk cId="1470154629" sldId="455"/>
        </pc:sldMkLst>
      </pc:sldChg>
      <pc:sldChg chg="del">
        <pc:chgData name="Shafer, Ethan H MAJ" userId="505e747c-87be-44c0-94c2-fc4c31a873c1" providerId="ADAL" clId="{44520CCB-E7BE-446C-8680-4061E63D33F5}" dt="2024-07-17T02:51:34.009" v="2" actId="47"/>
        <pc:sldMkLst>
          <pc:docMk/>
          <pc:sldMk cId="1223688484" sldId="456"/>
        </pc:sldMkLst>
      </pc:sldChg>
      <pc:sldChg chg="modSp mod">
        <pc:chgData name="Shafer, Ethan H MAJ" userId="505e747c-87be-44c0-94c2-fc4c31a873c1" providerId="ADAL" clId="{44520CCB-E7BE-446C-8680-4061E63D33F5}" dt="2024-07-17T02:51:40.859" v="23" actId="20577"/>
        <pc:sldMkLst>
          <pc:docMk/>
          <pc:sldMk cId="628283176" sldId="457"/>
        </pc:sldMkLst>
        <pc:spChg chg="mod">
          <ac:chgData name="Shafer, Ethan H MAJ" userId="505e747c-87be-44c0-94c2-fc4c31a873c1" providerId="ADAL" clId="{44520CCB-E7BE-446C-8680-4061E63D33F5}" dt="2024-07-17T02:51:40.859" v="23" actId="20577"/>
          <ac:spMkLst>
            <pc:docMk/>
            <pc:sldMk cId="628283176" sldId="457"/>
            <ac:spMk id="7" creationId="{2D6CB23A-EB68-1619-29C8-C6973BDBA8DE}"/>
          </ac:spMkLst>
        </pc:spChg>
      </pc:sldChg>
      <pc:sldChg chg="new del">
        <pc:chgData name="Shafer, Ethan H MAJ" userId="505e747c-87be-44c0-94c2-fc4c31a873c1" providerId="ADAL" clId="{44520CCB-E7BE-446C-8680-4061E63D33F5}" dt="2024-07-17T02:52:00.723" v="56" actId="47"/>
        <pc:sldMkLst>
          <pc:docMk/>
          <pc:sldMk cId="340979758" sldId="45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915294874" sldId="458"/>
        </pc:sldMkLst>
      </pc:sldChg>
      <pc:sldChg chg="addSp delSp modSp new mod ord modClrScheme chgLayout modNotesTx">
        <pc:chgData name="Shafer, Ethan H MAJ" userId="505e747c-87be-44c0-94c2-fc4c31a873c1" providerId="ADAL" clId="{44520CCB-E7BE-446C-8680-4061E63D33F5}" dt="2024-07-17T02:59:05.771" v="421" actId="20577"/>
        <pc:sldMkLst>
          <pc:docMk/>
          <pc:sldMk cId="4196615102" sldId="458"/>
        </pc:sldMkLst>
        <pc:spChg chg="mod ord">
          <ac:chgData name="Shafer, Ethan H MAJ" userId="505e747c-87be-44c0-94c2-fc4c31a873c1" providerId="ADAL" clId="{44520CCB-E7BE-446C-8680-4061E63D33F5}" dt="2024-07-17T02:59:02.179" v="400" actId="20577"/>
          <ac:spMkLst>
            <pc:docMk/>
            <pc:sldMk cId="4196615102" sldId="458"/>
            <ac:spMk id="2" creationId="{56A5B554-CF89-3447-6E53-C9B8F7F1BE6C}"/>
          </ac:spMkLst>
        </pc:spChg>
        <pc:spChg chg="del">
          <ac:chgData name="Shafer, Ethan H MAJ" userId="505e747c-87be-44c0-94c2-fc4c31a873c1" providerId="ADAL" clId="{44520CCB-E7BE-446C-8680-4061E63D33F5}" dt="2024-07-17T02:55:56.811" v="174" actId="22"/>
          <ac:spMkLst>
            <pc:docMk/>
            <pc:sldMk cId="4196615102" sldId="458"/>
            <ac:spMk id="3" creationId="{3A25618C-E544-2670-37CE-9530A739C578}"/>
          </ac:spMkLst>
        </pc:spChg>
        <pc:spChg chg="del mo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4" creationId="{9E161DD7-928C-B75A-5F00-B27F69E9BE65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5" creationId="{0E923F6E-1ACA-99E1-5A30-2DAADC2B633B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6" creationId="{D5DC39C9-ED53-2B6B-80F6-6FFF690ABD6F}"/>
          </ac:spMkLst>
        </pc:spChg>
        <pc:spChg chg="mod ord">
          <ac:chgData name="Shafer, Ethan H MAJ" userId="505e747c-87be-44c0-94c2-fc4c31a873c1" providerId="ADAL" clId="{44520CCB-E7BE-446C-8680-4061E63D33F5}" dt="2024-07-17T02:58:45.253" v="389" actId="700"/>
          <ac:spMkLst>
            <pc:docMk/>
            <pc:sldMk cId="4196615102" sldId="458"/>
            <ac:spMk id="7" creationId="{DE552DD7-37F1-F411-4F35-6BD91AEED9D6}"/>
          </ac:spMkLst>
        </pc:spChg>
        <pc:picChg chg="add mod ord">
          <ac:chgData name="Shafer, Ethan H MAJ" userId="505e747c-87be-44c0-94c2-fc4c31a873c1" providerId="ADAL" clId="{44520CCB-E7BE-446C-8680-4061E63D33F5}" dt="2024-07-17T02:58:56.249" v="394" actId="1076"/>
          <ac:picMkLst>
            <pc:docMk/>
            <pc:sldMk cId="4196615102" sldId="458"/>
            <ac:picMk id="9" creationId="{CA589A31-6640-5CD2-3DCC-489367EC6CFA}"/>
          </ac:picMkLst>
        </pc:picChg>
      </pc:sldChg>
      <pc:sldChg chg="addSp delSp modSp new mod modClrScheme chgLayout">
        <pc:chgData name="Shafer, Ethan H MAJ" userId="505e747c-87be-44c0-94c2-fc4c31a873c1" providerId="ADAL" clId="{44520CCB-E7BE-446C-8680-4061E63D33F5}" dt="2024-07-17T03:20:17.925" v="605" actId="20577"/>
        <pc:sldMkLst>
          <pc:docMk/>
          <pc:sldMk cId="1582048341" sldId="459"/>
        </pc:sldMkLst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2" creationId="{A50E1B19-F5F9-9841-78FD-EDD6039D965F}"/>
          </ac:spMkLst>
        </pc:spChg>
        <pc:spChg chg="del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3" creationId="{4F69190C-645D-985F-7E8B-D66F732C7F75}"/>
          </ac:spMkLst>
        </pc:spChg>
        <pc:spChg chg="del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4" creationId="{1F38C0CE-ECA7-DB6D-1DFB-DB4AB136F90D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5" creationId="{EB97D593-EBAA-FC90-0545-1F7503751136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6" creationId="{55389E49-8511-FFA8-D9D3-20CCBA45408E}"/>
          </ac:spMkLst>
        </pc:spChg>
        <pc:spChg chg="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7" creationId="{6F3F8CE3-1907-E871-4FC8-98064EAD4F43}"/>
          </ac:spMkLst>
        </pc:spChg>
        <pc:spChg chg="add mod ord">
          <ac:chgData name="Shafer, Ethan H MAJ" userId="505e747c-87be-44c0-94c2-fc4c31a873c1" providerId="ADAL" clId="{44520CCB-E7BE-446C-8680-4061E63D33F5}" dt="2024-07-17T03:20:17.925" v="605" actId="20577"/>
          <ac:spMkLst>
            <pc:docMk/>
            <pc:sldMk cId="1582048341" sldId="459"/>
            <ac:spMk id="8" creationId="{3FE31A85-98C7-3FA9-EF2C-84C30CC8E0AA}"/>
          </ac:spMkLst>
        </pc:spChg>
        <pc:spChg chg="add mod ord">
          <ac:chgData name="Shafer, Ethan H MAJ" userId="505e747c-87be-44c0-94c2-fc4c31a873c1" providerId="ADAL" clId="{44520CCB-E7BE-446C-8680-4061E63D33F5}" dt="2024-07-17T03:20:05.959" v="567" actId="700"/>
          <ac:spMkLst>
            <pc:docMk/>
            <pc:sldMk cId="1582048341" sldId="459"/>
            <ac:spMk id="9" creationId="{282AF2A9-CC46-05FE-7C63-5C05A8B49D30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832534049" sldId="459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27291333" sldId="460"/>
        </pc:sldMkLst>
      </pc:sldChg>
      <pc:sldChg chg="modSp new mod">
        <pc:chgData name="Shafer, Ethan H MAJ" userId="505e747c-87be-44c0-94c2-fc4c31a873c1" providerId="ADAL" clId="{44520CCB-E7BE-446C-8680-4061E63D33F5}" dt="2024-07-17T04:15:25.214" v="910" actId="20577"/>
        <pc:sldMkLst>
          <pc:docMk/>
          <pc:sldMk cId="792352769" sldId="460"/>
        </pc:sldMkLst>
        <pc:spChg chg="mod">
          <ac:chgData name="Shafer, Ethan H MAJ" userId="505e747c-87be-44c0-94c2-fc4c31a873c1" providerId="ADAL" clId="{44520CCB-E7BE-446C-8680-4061E63D33F5}" dt="2024-07-17T03:20:11.999" v="585" actId="20577"/>
          <ac:spMkLst>
            <pc:docMk/>
            <pc:sldMk cId="792352769" sldId="460"/>
            <ac:spMk id="2" creationId="{51AE82BA-9FFB-29FB-E2A4-B435E641718B}"/>
          </ac:spMkLst>
        </pc:spChg>
        <pc:spChg chg="mod">
          <ac:chgData name="Shafer, Ethan H MAJ" userId="505e747c-87be-44c0-94c2-fc4c31a873c1" providerId="ADAL" clId="{44520CCB-E7BE-446C-8680-4061E63D33F5}" dt="2024-07-17T04:15:25.214" v="910" actId="20577"/>
          <ac:spMkLst>
            <pc:docMk/>
            <pc:sldMk cId="792352769" sldId="460"/>
            <ac:spMk id="3" creationId="{57018CF8-58EA-732D-CCA9-530196D5F6FB}"/>
          </ac:spMkLst>
        </pc:spChg>
        <pc:spChg chg="mod">
          <ac:chgData name="Shafer, Ethan H MAJ" userId="505e747c-87be-44c0-94c2-fc4c31a873c1" providerId="ADAL" clId="{44520CCB-E7BE-446C-8680-4061E63D33F5}" dt="2024-07-17T03:20:47.927" v="651" actId="20577"/>
          <ac:spMkLst>
            <pc:docMk/>
            <pc:sldMk cId="792352769" sldId="460"/>
            <ac:spMk id="4" creationId="{542405E5-F2A0-633E-58BD-50A199F8A0CD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018780205" sldId="461"/>
        </pc:sldMkLst>
      </pc:sldChg>
      <pc:sldChg chg="addSp delSp modSp new mod setBg modClrScheme chgLayout">
        <pc:chgData name="Shafer, Ethan H MAJ" userId="505e747c-87be-44c0-94c2-fc4c31a873c1" providerId="ADAL" clId="{44520CCB-E7BE-446C-8680-4061E63D33F5}" dt="2024-07-17T05:14:00.207" v="1913" actId="242"/>
        <pc:sldMkLst>
          <pc:docMk/>
          <pc:sldMk cId="3127450728" sldId="461"/>
        </pc:sldMkLst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2" creationId="{4A6003CB-AAC5-3E87-C72B-EF08C22B9136}"/>
          </ac:spMkLst>
        </pc:spChg>
        <pc:spChg chg="add mod ord">
          <ac:chgData name="Shafer, Ethan H MAJ" userId="505e747c-87be-44c0-94c2-fc4c31a873c1" providerId="ADAL" clId="{44520CCB-E7BE-446C-8680-4061E63D33F5}" dt="2024-07-17T05:14:00.207" v="1913" actId="242"/>
          <ac:spMkLst>
            <pc:docMk/>
            <pc:sldMk cId="3127450728" sldId="461"/>
            <ac:spMk id="2" creationId="{C1AC396D-9994-109A-6230-F2E959421FFB}"/>
          </ac:spMkLst>
        </pc:spChg>
        <pc:spChg chg="del mod ord">
          <ac:chgData name="Shafer, Ethan H MAJ" userId="505e747c-87be-44c0-94c2-fc4c31a873c1" providerId="ADAL" clId="{44520CCB-E7BE-446C-8680-4061E63D33F5}" dt="2024-07-17T03:20:23.197" v="607" actId="700"/>
          <ac:spMkLst>
            <pc:docMk/>
            <pc:sldMk cId="3127450728" sldId="461"/>
            <ac:spMk id="3" creationId="{13BA1ACA-2751-1D5D-B371-DAF3E749D0D2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4" creationId="{897FAC3A-7535-A379-72B2-582759D62178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5" creationId="{311A7B28-DF46-6383-26E5-D7C84CD0D88C}"/>
          </ac:spMkLst>
        </pc:spChg>
        <pc:spChg chg="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6" creationId="{F66AFB93-5391-CC3E-EE62-9B45A78F8D32}"/>
          </ac:spMkLst>
        </pc:spChg>
        <pc:spChg chg="add mod or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7" creationId="{BD3072EB-9F89-A853-CACB-434C7136B610}"/>
          </ac:spMkLst>
        </pc:spChg>
        <pc:spChg chg="add del mod ord">
          <ac:chgData name="Shafer, Ethan H MAJ" userId="505e747c-87be-44c0-94c2-fc4c31a873c1" providerId="ADAL" clId="{44520CCB-E7BE-446C-8680-4061E63D33F5}" dt="2024-07-17T05:13:36.028" v="1905" actId="22"/>
          <ac:spMkLst>
            <pc:docMk/>
            <pc:sldMk cId="3127450728" sldId="461"/>
            <ac:spMk id="8" creationId="{D7D18B4E-7301-2065-4E1A-44B600750EBC}"/>
          </ac:spMkLst>
        </pc:spChg>
        <pc:spChg chg="add">
          <ac:chgData name="Shafer, Ethan H MAJ" userId="505e747c-87be-44c0-94c2-fc4c31a873c1" providerId="ADAL" clId="{44520CCB-E7BE-446C-8680-4061E63D33F5}" dt="2024-07-17T05:13:41.172" v="1908" actId="26606"/>
          <ac:spMkLst>
            <pc:docMk/>
            <pc:sldMk cId="3127450728" sldId="461"/>
            <ac:spMk id="23" creationId="{19EF6B20-23CA-444F-8D20-3A38184B63CA}"/>
          </ac:spMkLst>
        </pc:spChg>
        <pc:grpChg chg="add">
          <ac:chgData name="Shafer, Ethan H MAJ" userId="505e747c-87be-44c0-94c2-fc4c31a873c1" providerId="ADAL" clId="{44520CCB-E7BE-446C-8680-4061E63D33F5}" dt="2024-07-17T05:13:41.172" v="1908" actId="26606"/>
          <ac:grpSpMkLst>
            <pc:docMk/>
            <pc:sldMk cId="3127450728" sldId="461"/>
            <ac:grpSpMk id="14" creationId="{B6583EC0-B95E-4CD4-9A9A-0C3F6FA8253F}"/>
          </ac:grpSpMkLst>
        </pc:grpChg>
        <pc:picChg chg="add mod ord">
          <ac:chgData name="Shafer, Ethan H MAJ" userId="505e747c-87be-44c0-94c2-fc4c31a873c1" providerId="ADAL" clId="{44520CCB-E7BE-446C-8680-4061E63D33F5}" dt="2024-07-17T05:13:48.517" v="1910" actId="14100"/>
          <ac:picMkLst>
            <pc:docMk/>
            <pc:sldMk cId="3127450728" sldId="461"/>
            <ac:picMk id="9" creationId="{7E2378DB-0D4D-1FCA-BC18-5290A60F343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308713411" sldId="462"/>
        </pc:sldMkLst>
      </pc:sldChg>
      <pc:sldChg chg="addSp delSp modSp new mod modClrScheme chgLayout">
        <pc:chgData name="Shafer, Ethan H MAJ" userId="505e747c-87be-44c0-94c2-fc4c31a873c1" providerId="ADAL" clId="{44520CCB-E7BE-446C-8680-4061E63D33F5}" dt="2024-07-17T03:29:27.820" v="825" actId="20577"/>
        <pc:sldMkLst>
          <pc:docMk/>
          <pc:sldMk cId="2031597583" sldId="462"/>
        </pc:sldMkLst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2" creationId="{980A1F59-E907-38A0-ED3E-E97EB39F28BE}"/>
          </ac:spMkLst>
        </pc:spChg>
        <pc:spChg chg="del 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3" creationId="{A66B4744-3EDE-610B-F049-55167796ACFB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4" creationId="{5ACCA366-B0C0-A698-5705-0CDD41C0E557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5" creationId="{E5EDE1E9-F93E-8F23-B26F-8F4990AC8831}"/>
          </ac:spMkLst>
        </pc:spChg>
        <pc:spChg chg="mod ord">
          <ac:chgData name="Shafer, Ethan H MAJ" userId="505e747c-87be-44c0-94c2-fc4c31a873c1" providerId="ADAL" clId="{44520CCB-E7BE-446C-8680-4061E63D33F5}" dt="2024-07-17T03:28:52.059" v="688" actId="700"/>
          <ac:spMkLst>
            <pc:docMk/>
            <pc:sldMk cId="2031597583" sldId="462"/>
            <ac:spMk id="6" creationId="{0D3705D5-49A6-1789-2050-22693FD3D838}"/>
          </ac:spMkLst>
        </pc:spChg>
        <pc:spChg chg="add mod ord">
          <ac:chgData name="Shafer, Ethan H MAJ" userId="505e747c-87be-44c0-94c2-fc4c31a873c1" providerId="ADAL" clId="{44520CCB-E7BE-446C-8680-4061E63D33F5}" dt="2024-07-17T03:28:54.890" v="700" actId="20577"/>
          <ac:spMkLst>
            <pc:docMk/>
            <pc:sldMk cId="2031597583" sldId="462"/>
            <ac:spMk id="7" creationId="{8463F869-CEF3-1C22-4C39-E300F9D985CB}"/>
          </ac:spMkLst>
        </pc:spChg>
        <pc:spChg chg="add mod ord">
          <ac:chgData name="Shafer, Ethan H MAJ" userId="505e747c-87be-44c0-94c2-fc4c31a873c1" providerId="ADAL" clId="{44520CCB-E7BE-446C-8680-4061E63D33F5}" dt="2024-07-17T03:29:27.820" v="825" actId="20577"/>
          <ac:spMkLst>
            <pc:docMk/>
            <pc:sldMk cId="2031597583" sldId="462"/>
            <ac:spMk id="8" creationId="{084CF652-E02E-CBD2-DBC9-4BAC0D01F7C5}"/>
          </ac:spMkLst>
        </pc:spChg>
      </pc:sldChg>
      <pc:sldChg chg="addSp modSp add mod">
        <pc:chgData name="Shafer, Ethan H MAJ" userId="505e747c-87be-44c0-94c2-fc4c31a873c1" providerId="ADAL" clId="{44520CCB-E7BE-446C-8680-4061E63D33F5}" dt="2024-07-17T04:48:11.607" v="1509"/>
        <pc:sldMkLst>
          <pc:docMk/>
          <pc:sldMk cId="737718192" sldId="463"/>
        </pc:sldMkLst>
        <pc:spChg chg="mod">
          <ac:chgData name="Shafer, Ethan H MAJ" userId="505e747c-87be-44c0-94c2-fc4c31a873c1" providerId="ADAL" clId="{44520CCB-E7BE-446C-8680-4061E63D33F5}" dt="2024-07-17T04:39:30.115" v="1207" actId="20577"/>
          <ac:spMkLst>
            <pc:docMk/>
            <pc:sldMk cId="737718192" sldId="463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1.607" v="1509"/>
          <ac:picMkLst>
            <pc:docMk/>
            <pc:sldMk cId="737718192" sldId="463"/>
            <ac:picMk id="8" creationId="{B036FCB0-81A1-026C-1310-C856A3BA5569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3809882990" sldId="463"/>
        </pc:sldMkLst>
      </pc:sldChg>
      <pc:sldChg chg="new del">
        <pc:chgData name="Shafer, Ethan H MAJ" userId="505e747c-87be-44c0-94c2-fc4c31a873c1" providerId="ADAL" clId="{44520CCB-E7BE-446C-8680-4061E63D33F5}" dt="2024-07-17T04:15:33.023" v="912" actId="47"/>
        <pc:sldMkLst>
          <pc:docMk/>
          <pc:sldMk cId="4039460943" sldId="463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63169035" sldId="464"/>
        </pc:sldMkLst>
      </pc:sldChg>
      <pc:sldChg chg="addSp modSp add mod">
        <pc:chgData name="Shafer, Ethan H MAJ" userId="505e747c-87be-44c0-94c2-fc4c31a873c1" providerId="ADAL" clId="{44520CCB-E7BE-446C-8680-4061E63D33F5}" dt="2024-07-17T04:49:05.677" v="1620" actId="20577"/>
        <pc:sldMkLst>
          <pc:docMk/>
          <pc:sldMk cId="4069232263" sldId="464"/>
        </pc:sldMkLst>
        <pc:spChg chg="mod">
          <ac:chgData name="Shafer, Ethan H MAJ" userId="505e747c-87be-44c0-94c2-fc4c31a873c1" providerId="ADAL" clId="{44520CCB-E7BE-446C-8680-4061E63D33F5}" dt="2024-07-17T04:49:05.677" v="1620" actId="20577"/>
          <ac:spMkLst>
            <pc:docMk/>
            <pc:sldMk cId="4069232263" sldId="464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06.706" v="1508" actId="1076"/>
          <ac:picMkLst>
            <pc:docMk/>
            <pc:sldMk cId="4069232263" sldId="464"/>
            <ac:picMk id="9" creationId="{D2398A96-6419-70FD-9992-B9446B301A63}"/>
          </ac:picMkLst>
        </pc:picChg>
      </pc:sldChg>
      <pc:sldChg chg="addSp modSp add mod">
        <pc:chgData name="Shafer, Ethan H MAJ" userId="505e747c-87be-44c0-94c2-fc4c31a873c1" providerId="ADAL" clId="{44520CCB-E7BE-446C-8680-4061E63D33F5}" dt="2024-07-17T04:48:13.121" v="1510"/>
        <pc:sldMkLst>
          <pc:docMk/>
          <pc:sldMk cId="2039602511" sldId="465"/>
        </pc:sldMkLst>
        <pc:spChg chg="mod">
          <ac:chgData name="Shafer, Ethan H MAJ" userId="505e747c-87be-44c0-94c2-fc4c31a873c1" providerId="ADAL" clId="{44520CCB-E7BE-446C-8680-4061E63D33F5}" dt="2024-07-17T04:46:49.573" v="1483" actId="20577"/>
          <ac:spMkLst>
            <pc:docMk/>
            <pc:sldMk cId="2039602511" sldId="465"/>
            <ac:spMk id="3" creationId="{57018CF8-58EA-732D-CCA9-530196D5F6FB}"/>
          </ac:spMkLst>
        </pc:spChg>
        <pc:picChg chg="add mod">
          <ac:chgData name="Shafer, Ethan H MAJ" userId="505e747c-87be-44c0-94c2-fc4c31a873c1" providerId="ADAL" clId="{44520CCB-E7BE-446C-8680-4061E63D33F5}" dt="2024-07-17T04:48:13.121" v="1510"/>
          <ac:picMkLst>
            <pc:docMk/>
            <pc:sldMk cId="2039602511" sldId="465"/>
            <ac:picMk id="8" creationId="{68BA9530-D11F-7932-DB43-88FC38F0D520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654118055" sldId="465"/>
        </pc:sldMkLst>
      </pc:sldChg>
      <pc:sldChg chg="addSp modSp add del">
        <pc:chgData name="Shafer, Ethan H MAJ" userId="505e747c-87be-44c0-94c2-fc4c31a873c1" providerId="ADAL" clId="{44520CCB-E7BE-446C-8680-4061E63D33F5}" dt="2024-07-17T04:51:37.849" v="1621" actId="47"/>
        <pc:sldMkLst>
          <pc:docMk/>
          <pc:sldMk cId="437139253" sldId="466"/>
        </pc:sldMkLst>
        <pc:picChg chg="add mod">
          <ac:chgData name="Shafer, Ethan H MAJ" userId="505e747c-87be-44c0-94c2-fc4c31a873c1" providerId="ADAL" clId="{44520CCB-E7BE-446C-8680-4061E63D33F5}" dt="2024-07-17T04:48:14.949" v="1511"/>
          <ac:picMkLst>
            <pc:docMk/>
            <pc:sldMk cId="437139253" sldId="466"/>
            <ac:picMk id="8" creationId="{9AFEA711-C7AD-5C50-C7DA-EF05A177A413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1413676377" sldId="466"/>
        </pc:sldMkLst>
      </pc:sldChg>
      <pc:sldChg chg="new del">
        <pc:chgData name="Shafer, Ethan H MAJ" userId="505e747c-87be-44c0-94c2-fc4c31a873c1" providerId="ADAL" clId="{44520CCB-E7BE-446C-8680-4061E63D33F5}" dt="2024-07-17T05:09:43.632" v="1625" actId="47"/>
        <pc:sldMkLst>
          <pc:docMk/>
          <pc:sldMk cId="4266721485" sldId="466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34897747" sldId="467"/>
        </pc:sldMkLst>
      </pc:sldChg>
      <pc:sldChg chg="add del">
        <pc:chgData name="Shafer, Ethan H MAJ" userId="505e747c-87be-44c0-94c2-fc4c31a873c1" providerId="ADAL" clId="{44520CCB-E7BE-446C-8680-4061E63D33F5}" dt="2024-07-17T04:51:39.474" v="1622" actId="47"/>
        <pc:sldMkLst>
          <pc:docMk/>
          <pc:sldMk cId="1921694595" sldId="467"/>
        </pc:sldMkLst>
      </pc:sldChg>
      <pc:sldChg chg="modSp add mod">
        <pc:chgData name="Shafer, Ethan H MAJ" userId="505e747c-87be-44c0-94c2-fc4c31a873c1" providerId="ADAL" clId="{44520CCB-E7BE-446C-8680-4061E63D33F5}" dt="2024-07-17T05:10:07.615" v="1709" actId="20577"/>
        <pc:sldMkLst>
          <pc:docMk/>
          <pc:sldMk cId="3144270320" sldId="467"/>
        </pc:sldMkLst>
        <pc:spChg chg="mod">
          <ac:chgData name="Shafer, Ethan H MAJ" userId="505e747c-87be-44c0-94c2-fc4c31a873c1" providerId="ADAL" clId="{44520CCB-E7BE-446C-8680-4061E63D33F5}" dt="2024-07-17T05:10:07.615" v="1709" actId="20577"/>
          <ac:spMkLst>
            <pc:docMk/>
            <pc:sldMk cId="3144270320" sldId="467"/>
            <ac:spMk id="3" creationId="{57018CF8-58EA-732D-CCA9-530196D5F6FB}"/>
          </ac:spMkLst>
        </pc:spChg>
      </pc:sldChg>
      <pc:sldChg chg="addSp delSp modSp new mod modClrScheme chgLayout">
        <pc:chgData name="Shafer, Ethan H MAJ" userId="505e747c-87be-44c0-94c2-fc4c31a873c1" providerId="ADAL" clId="{44520CCB-E7BE-446C-8680-4061E63D33F5}" dt="2024-07-17T05:22:19.662" v="2032" actId="1076"/>
        <pc:sldMkLst>
          <pc:docMk/>
          <pc:sldMk cId="218695927" sldId="468"/>
        </pc:sldMkLst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2" creationId="{8AB3F86D-1797-5600-8A7F-7E3478ABFF0B}"/>
          </ac:spMkLst>
        </pc:spChg>
        <pc:spChg chg="del mod ord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3" creationId="{1372F1B5-49D4-4440-7BBD-672D5506269B}"/>
          </ac:spMkLst>
        </pc:spChg>
        <pc:spChg chg="del">
          <ac:chgData name="Shafer, Ethan H MAJ" userId="505e747c-87be-44c0-94c2-fc4c31a873c1" providerId="ADAL" clId="{44520CCB-E7BE-446C-8680-4061E63D33F5}" dt="2024-07-17T05:17:21.834" v="1915" actId="700"/>
          <ac:spMkLst>
            <pc:docMk/>
            <pc:sldMk cId="218695927" sldId="468"/>
            <ac:spMk id="4" creationId="{193CF1F6-FDD7-9A63-7A98-B806F924A6AA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5" creationId="{A549AF7D-3B71-6DCA-BE4F-000C6B890220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6" creationId="{3735B335-C5C3-AF21-3EA3-E082039F77A9}"/>
          </ac:spMkLst>
        </pc:spChg>
        <pc:spChg chg="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7" creationId="{405D1330-41E6-A8AB-7787-35E5EF4B5C0B}"/>
          </ac:spMkLst>
        </pc:spChg>
        <pc:spChg chg="add mod ord">
          <ac:chgData name="Shafer, Ethan H MAJ" userId="505e747c-87be-44c0-94c2-fc4c31a873c1" providerId="ADAL" clId="{44520CCB-E7BE-446C-8680-4061E63D33F5}" dt="2024-07-17T05:17:49.927" v="2026" actId="700"/>
          <ac:spMkLst>
            <pc:docMk/>
            <pc:sldMk cId="218695927" sldId="468"/>
            <ac:spMk id="8" creationId="{552370E8-080A-DA2A-3558-EF9F61C3136A}"/>
          </ac:spMkLst>
        </pc:spChg>
        <pc:spChg chg="add mod ord">
          <ac:chgData name="Shafer, Ethan H MAJ" userId="505e747c-87be-44c0-94c2-fc4c31a873c1" providerId="ADAL" clId="{44520CCB-E7BE-446C-8680-4061E63D33F5}" dt="2024-07-17T05:18:28.616" v="2028"/>
          <ac:spMkLst>
            <pc:docMk/>
            <pc:sldMk cId="218695927" sldId="468"/>
            <ac:spMk id="9" creationId="{8650AC78-4E74-9398-F26D-E9B3810A9A5C}"/>
          </ac:spMkLst>
        </pc:spChg>
        <pc:spChg chg="add del mod ord">
          <ac:chgData name="Shafer, Ethan H MAJ" userId="505e747c-87be-44c0-94c2-fc4c31a873c1" providerId="ADAL" clId="{44520CCB-E7BE-446C-8680-4061E63D33F5}" dt="2024-07-17T05:20:01.167" v="2029" actId="22"/>
          <ac:spMkLst>
            <pc:docMk/>
            <pc:sldMk cId="218695927" sldId="468"/>
            <ac:spMk id="10" creationId="{9B13E31E-24F7-93D9-738D-190D6EE9B8CE}"/>
          </ac:spMkLst>
        </pc:spChg>
        <pc:picChg chg="add mod ord">
          <ac:chgData name="Shafer, Ethan H MAJ" userId="505e747c-87be-44c0-94c2-fc4c31a873c1" providerId="ADAL" clId="{44520CCB-E7BE-446C-8680-4061E63D33F5}" dt="2024-07-17T05:22:16.287" v="2030" actId="1076"/>
          <ac:picMkLst>
            <pc:docMk/>
            <pc:sldMk cId="218695927" sldId="468"/>
            <ac:picMk id="12" creationId="{0125E347-1B03-15C5-2C99-910C06AE7DB6}"/>
          </ac:picMkLst>
        </pc:picChg>
        <pc:picChg chg="add mod">
          <ac:chgData name="Shafer, Ethan H MAJ" userId="505e747c-87be-44c0-94c2-fc4c31a873c1" providerId="ADAL" clId="{44520CCB-E7BE-446C-8680-4061E63D33F5}" dt="2024-07-17T05:22:19.662" v="2032" actId="1076"/>
          <ac:picMkLst>
            <pc:docMk/>
            <pc:sldMk cId="218695927" sldId="468"/>
            <ac:picMk id="14" creationId="{34F8D6A8-8CFE-E41D-DC6D-1AFCAEE6A815}"/>
          </ac:picMkLst>
        </pc:pic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654399212" sldId="468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795620285" sldId="469"/>
        </pc:sldMkLst>
      </pc:sldChg>
      <pc:sldChg chg="new del">
        <pc:chgData name="Shafer, Ethan H MAJ" userId="505e747c-87be-44c0-94c2-fc4c31a873c1" providerId="ADAL" clId="{44520CCB-E7BE-446C-8680-4061E63D33F5}" dt="2024-07-17T05:22:29.362" v="2035" actId="47"/>
        <pc:sldMkLst>
          <pc:docMk/>
          <pc:sldMk cId="4069225907" sldId="469"/>
        </pc:sldMkLst>
      </pc:sldChg>
      <pc:sldChg chg="modSp add mod">
        <pc:chgData name="Shafer, Ethan H MAJ" userId="505e747c-87be-44c0-94c2-fc4c31a873c1" providerId="ADAL" clId="{44520CCB-E7BE-446C-8680-4061E63D33F5}" dt="2024-07-17T05:46:23.831" v="2287" actId="20577"/>
        <pc:sldMkLst>
          <pc:docMk/>
          <pc:sldMk cId="2487636109" sldId="470"/>
        </pc:sldMkLst>
        <pc:spChg chg="mod">
          <ac:chgData name="Shafer, Ethan H MAJ" userId="505e747c-87be-44c0-94c2-fc4c31a873c1" providerId="ADAL" clId="{44520CCB-E7BE-446C-8680-4061E63D33F5}" dt="2024-07-17T05:46:23.831" v="2287" actId="20577"/>
          <ac:spMkLst>
            <pc:docMk/>
            <pc:sldMk cId="2487636109" sldId="470"/>
            <ac:spMk id="3" creationId="{57018CF8-58EA-732D-CCA9-530196D5F6FB}"/>
          </ac:spMkLst>
        </pc:spChg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856010001" sldId="470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493600504" sldId="471"/>
        </pc:sldMkLst>
      </pc:sldChg>
      <pc:sldChg chg="del">
        <pc:chgData name="Shafer, Ethan H MAJ" userId="505e747c-87be-44c0-94c2-fc4c31a873c1" providerId="ADAL" clId="{44520CCB-E7BE-446C-8680-4061E63D33F5}" dt="2024-07-17T02:51:45.069" v="24" actId="47"/>
        <pc:sldMkLst>
          <pc:docMk/>
          <pc:sldMk cId="241139002" sldId="473"/>
        </pc:sldMkLst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C7DCC7-D8F2-4A99-8073-DE2A077D4091}"/>
    <pc:docChg chg="undo redo custSel addSld modSld">
      <pc:chgData name="Shafer, Ethan H MAJ" userId="505e747c-87be-44c0-94c2-fc4c31a873c1" providerId="ADAL" clId="{ECC7DCC7-D8F2-4A99-8073-DE2A077D4091}" dt="2024-10-16T19:31:35.423" v="357" actId="1076"/>
      <pc:docMkLst>
        <pc:docMk/>
      </pc:docMkLst>
      <pc:sldChg chg="modSp mod">
        <pc:chgData name="Shafer, Ethan H MAJ" userId="505e747c-87be-44c0-94c2-fc4c31a873c1" providerId="ADAL" clId="{ECC7DCC7-D8F2-4A99-8073-DE2A077D4091}" dt="2024-10-16T14:03:17.934" v="355" actId="20577"/>
        <pc:sldMkLst>
          <pc:docMk/>
          <pc:sldMk cId="2646827517" sldId="256"/>
        </pc:sldMkLst>
        <pc:spChg chg="mod">
          <ac:chgData name="Shafer, Ethan H MAJ" userId="505e747c-87be-44c0-94c2-fc4c31a873c1" providerId="ADAL" clId="{ECC7DCC7-D8F2-4A99-8073-DE2A077D4091}" dt="2024-10-16T14:03:17.934" v="355" actId="20577"/>
          <ac:spMkLst>
            <pc:docMk/>
            <pc:sldMk cId="2646827517" sldId="256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ECC7DCC7-D8F2-4A99-8073-DE2A077D4091}" dt="2024-10-16T19:31:35.423" v="357" actId="1076"/>
        <pc:sldMkLst>
          <pc:docMk/>
          <pc:sldMk cId="346033636" sldId="290"/>
        </pc:sldMkLst>
        <pc:spChg chg="mod">
          <ac:chgData name="Shafer, Ethan H MAJ" userId="505e747c-87be-44c0-94c2-fc4c31a873c1" providerId="ADAL" clId="{ECC7DCC7-D8F2-4A99-8073-DE2A077D4091}" dt="2024-10-07T12:36:10.072" v="273" actId="14"/>
          <ac:spMkLst>
            <pc:docMk/>
            <pc:sldMk cId="346033636" sldId="290"/>
            <ac:spMk id="3" creationId="{4AE0931D-4DEF-4855-8116-E2C1BC11466F}"/>
          </ac:spMkLst>
        </pc:spChg>
        <pc:picChg chg="mod">
          <ac:chgData name="Shafer, Ethan H MAJ" userId="505e747c-87be-44c0-94c2-fc4c31a873c1" providerId="ADAL" clId="{ECC7DCC7-D8F2-4A99-8073-DE2A077D4091}" dt="2024-10-16T19:31:35.423" v="357" actId="1076"/>
          <ac:picMkLst>
            <pc:docMk/>
            <pc:sldMk cId="346033636" sldId="290"/>
            <ac:picMk id="10" creationId="{BE6C3F72-BC34-9D4A-28E3-E17C91255449}"/>
          </ac:picMkLst>
        </pc:picChg>
      </pc:sldChg>
      <pc:sldChg chg="addSp modSp">
        <pc:chgData name="Shafer, Ethan H MAJ" userId="505e747c-87be-44c0-94c2-fc4c31a873c1" providerId="ADAL" clId="{ECC7DCC7-D8F2-4A99-8073-DE2A077D4091}" dt="2024-10-07T12:37:08.478" v="275"/>
        <pc:sldMkLst>
          <pc:docMk/>
          <pc:sldMk cId="1485339378" sldId="294"/>
        </pc:sldMkLst>
        <pc:graphicFrameChg chg="add mod">
          <ac:chgData name="Shafer, Ethan H MAJ" userId="505e747c-87be-44c0-94c2-fc4c31a873c1" providerId="ADAL" clId="{ECC7DCC7-D8F2-4A99-8073-DE2A077D4091}" dt="2024-10-07T12:37:08.478" v="275"/>
          <ac:graphicFrameMkLst>
            <pc:docMk/>
            <pc:sldMk cId="1485339378" sldId="294"/>
            <ac:graphicFrameMk id="3" creationId="{DD6636CF-AB45-6C79-2150-6AE4A9DC3061}"/>
          </ac:graphicFrameMkLst>
        </pc:graphicFrameChg>
      </pc:sldChg>
      <pc:sldChg chg="modSp new mod">
        <pc:chgData name="Shafer, Ethan H MAJ" userId="505e747c-87be-44c0-94c2-fc4c31a873c1" providerId="ADAL" clId="{ECC7DCC7-D8F2-4A99-8073-DE2A077D4091}" dt="2024-10-07T12:30:16.802" v="224" actId="20577"/>
        <pc:sldMkLst>
          <pc:docMk/>
          <pc:sldMk cId="102962361" sldId="442"/>
        </pc:sldMkLst>
        <pc:spChg chg="mod">
          <ac:chgData name="Shafer, Ethan H MAJ" userId="505e747c-87be-44c0-94c2-fc4c31a873c1" providerId="ADAL" clId="{ECC7DCC7-D8F2-4A99-8073-DE2A077D4091}" dt="2024-10-07T12:28:46.300" v="8" actId="20577"/>
          <ac:spMkLst>
            <pc:docMk/>
            <pc:sldMk cId="102962361" sldId="442"/>
            <ac:spMk id="2" creationId="{98CB832F-CF52-C624-2473-67D9AB973491}"/>
          </ac:spMkLst>
        </pc:spChg>
        <pc:spChg chg="mod">
          <ac:chgData name="Shafer, Ethan H MAJ" userId="505e747c-87be-44c0-94c2-fc4c31a873c1" providerId="ADAL" clId="{ECC7DCC7-D8F2-4A99-8073-DE2A077D4091}" dt="2024-10-07T12:30:16.802" v="224" actId="20577"/>
          <ac:spMkLst>
            <pc:docMk/>
            <pc:sldMk cId="102962361" sldId="442"/>
            <ac:spMk id="3" creationId="{675C0F42-0EBD-7EAC-8AC8-1CE5B749F599}"/>
          </ac:spMkLst>
        </pc:spChg>
      </pc:sldChg>
      <pc:sldChg chg="add">
        <pc:chgData name="Shafer, Ethan H MAJ" userId="505e747c-87be-44c0-94c2-fc4c31a873c1" providerId="ADAL" clId="{ECC7DCC7-D8F2-4A99-8073-DE2A077D4091}" dt="2024-10-07T12:39:46.690" v="282"/>
        <pc:sldMkLst>
          <pc:docMk/>
          <pc:sldMk cId="2986610839" sldId="1958"/>
        </pc:sldMkLst>
      </pc:sldChg>
      <pc:sldChg chg="add">
        <pc:chgData name="Shafer, Ethan H MAJ" userId="505e747c-87be-44c0-94c2-fc4c31a873c1" providerId="ADAL" clId="{ECC7DCC7-D8F2-4A99-8073-DE2A077D4091}" dt="2024-10-07T12:39:46.690" v="282"/>
        <pc:sldMkLst>
          <pc:docMk/>
          <pc:sldMk cId="3055635931" sldId="1959"/>
        </pc:sldMkLst>
      </pc:sldChg>
      <pc:sldChg chg="add">
        <pc:chgData name="Shafer, Ethan H MAJ" userId="505e747c-87be-44c0-94c2-fc4c31a873c1" providerId="ADAL" clId="{ECC7DCC7-D8F2-4A99-8073-DE2A077D4091}" dt="2024-10-07T12:39:46.690" v="282"/>
        <pc:sldMkLst>
          <pc:docMk/>
          <pc:sldMk cId="1925141861" sldId="1960"/>
        </pc:sldMkLst>
      </pc:sldChg>
      <pc:sldChg chg="add">
        <pc:chgData name="Shafer, Ethan H MAJ" userId="505e747c-87be-44c0-94c2-fc4c31a873c1" providerId="ADAL" clId="{ECC7DCC7-D8F2-4A99-8073-DE2A077D4091}" dt="2024-10-07T12:39:46.690" v="282"/>
        <pc:sldMkLst>
          <pc:docMk/>
          <pc:sldMk cId="2397844655" sldId="1961"/>
        </pc:sldMkLst>
      </pc:sldChg>
      <pc:sldChg chg="add">
        <pc:chgData name="Shafer, Ethan H MAJ" userId="505e747c-87be-44c0-94c2-fc4c31a873c1" providerId="ADAL" clId="{ECC7DCC7-D8F2-4A99-8073-DE2A077D4091}" dt="2024-10-07T12:39:46.690" v="282"/>
        <pc:sldMkLst>
          <pc:docMk/>
          <pc:sldMk cId="4112925401" sldId="1962"/>
        </pc:sldMkLst>
      </pc:sldChg>
      <pc:sldChg chg="addSp modSp add mod setBg">
        <pc:chgData name="Shafer, Ethan H MAJ" userId="505e747c-87be-44c0-94c2-fc4c31a873c1" providerId="ADAL" clId="{ECC7DCC7-D8F2-4A99-8073-DE2A077D4091}" dt="2024-10-16T14:03:46.536" v="356" actId="1076"/>
        <pc:sldMkLst>
          <pc:docMk/>
          <pc:sldMk cId="889406404" sldId="1965"/>
        </pc:sldMkLst>
        <pc:spChg chg="mo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2" creationId="{B219244C-F4DA-A5BE-EE06-1D30C72E3265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10" creationId="{C43A114B-CAF8-402E-A898-DEE2C2022EBD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12" creationId="{64E68BB1-DCF6-49AB-8FF1-7E68DCBCD111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14" creationId="{DA9B8539-604B-420E-BA1B-0A2E64CD7C72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16" creationId="{7236CAA2-54C3-4136-B0CC-6837B14D8143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18" creationId="{40F86E67-9E86-453F-92BC-648189829C2F}"/>
          </ac:spMkLst>
        </pc:spChg>
        <pc:spChg chg="add">
          <ac:chgData name="Shafer, Ethan H MAJ" userId="505e747c-87be-44c0-94c2-fc4c31a873c1" providerId="ADAL" clId="{ECC7DCC7-D8F2-4A99-8073-DE2A077D4091}" dt="2024-10-07T12:43:53.487" v="338" actId="26606"/>
          <ac:spMkLst>
            <pc:docMk/>
            <pc:sldMk cId="889406404" sldId="1965"/>
            <ac:spMk id="20" creationId="{F73C5439-21D4-46F3-9CF4-FF1CE786FF15}"/>
          </ac:spMkLst>
        </pc:spChg>
        <pc:grpChg chg="add">
          <ac:chgData name="Shafer, Ethan H MAJ" userId="505e747c-87be-44c0-94c2-fc4c31a873c1" providerId="ADAL" clId="{ECC7DCC7-D8F2-4A99-8073-DE2A077D4091}" dt="2024-10-07T12:43:53.487" v="338" actId="26606"/>
          <ac:grpSpMkLst>
            <pc:docMk/>
            <pc:sldMk cId="889406404" sldId="1965"/>
            <ac:grpSpMk id="22" creationId="{227140B8-92FC-43F0-8CCA-F40052CE502D}"/>
          </ac:grpSpMkLst>
        </pc:grpChg>
        <pc:picChg chg="mod">
          <ac:chgData name="Shafer, Ethan H MAJ" userId="505e747c-87be-44c0-94c2-fc4c31a873c1" providerId="ADAL" clId="{ECC7DCC7-D8F2-4A99-8073-DE2A077D4091}" dt="2024-10-16T14:03:46.536" v="356" actId="1076"/>
          <ac:picMkLst>
            <pc:docMk/>
            <pc:sldMk cId="889406404" sldId="1965"/>
            <ac:picMk id="5" creationId="{9465DC95-10D1-657E-4249-881B0CEC5DB3}"/>
          </ac:picMkLst>
        </pc:picChg>
      </pc:sldChg>
      <pc:sldChg chg="addSp modSp add mod setBg">
        <pc:chgData name="Shafer, Ethan H MAJ" userId="505e747c-87be-44c0-94c2-fc4c31a873c1" providerId="ADAL" clId="{ECC7DCC7-D8F2-4A99-8073-DE2A077D4091}" dt="2024-10-07T12:43:49.684" v="337" actId="26606"/>
        <pc:sldMkLst>
          <pc:docMk/>
          <pc:sldMk cId="3326245833" sldId="1966"/>
        </pc:sldMkLst>
        <pc:spChg chg="mo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2" creationId="{8399B0A8-6A7F-7D5A-239E-5F67B890EAA5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16" creationId="{C43A114B-CAF8-402E-A898-DEE2C2022EBD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18" creationId="{64E68BB1-DCF6-49AB-8FF1-7E68DCBCD111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20" creationId="{DA9B8539-604B-420E-BA1B-0A2E64CD7C72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22" creationId="{7236CAA2-54C3-4136-B0CC-6837B14D8143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24" creationId="{40F86E67-9E86-453F-92BC-648189829C2F}"/>
          </ac:spMkLst>
        </pc:spChg>
        <pc:spChg chg="add">
          <ac:chgData name="Shafer, Ethan H MAJ" userId="505e747c-87be-44c0-94c2-fc4c31a873c1" providerId="ADAL" clId="{ECC7DCC7-D8F2-4A99-8073-DE2A077D4091}" dt="2024-10-07T12:43:49.684" v="337" actId="26606"/>
          <ac:spMkLst>
            <pc:docMk/>
            <pc:sldMk cId="3326245833" sldId="1966"/>
            <ac:spMk id="26" creationId="{F73C5439-21D4-46F3-9CF4-FF1CE786FF15}"/>
          </ac:spMkLst>
        </pc:spChg>
        <pc:grpChg chg="add">
          <ac:chgData name="Shafer, Ethan H MAJ" userId="505e747c-87be-44c0-94c2-fc4c31a873c1" providerId="ADAL" clId="{ECC7DCC7-D8F2-4A99-8073-DE2A077D4091}" dt="2024-10-07T12:43:49.684" v="337" actId="26606"/>
          <ac:grpSpMkLst>
            <pc:docMk/>
            <pc:sldMk cId="3326245833" sldId="1966"/>
            <ac:grpSpMk id="28" creationId="{227140B8-92FC-43F0-8CCA-F40052CE502D}"/>
          </ac:grpSpMkLst>
        </pc:grpChg>
        <pc:picChg chg="mod">
          <ac:chgData name="Shafer, Ethan H MAJ" userId="505e747c-87be-44c0-94c2-fc4c31a873c1" providerId="ADAL" clId="{ECC7DCC7-D8F2-4A99-8073-DE2A077D4091}" dt="2024-10-07T12:43:49.684" v="337" actId="26606"/>
          <ac:picMkLst>
            <pc:docMk/>
            <pc:sldMk cId="3326245833" sldId="1966"/>
            <ac:picMk id="11" creationId="{E7262D64-150C-CDE5-839E-33C8C8BDFC71}"/>
          </ac:picMkLst>
        </pc:picChg>
      </pc:sldChg>
      <pc:sldChg chg="modSp add mod">
        <pc:chgData name="Shafer, Ethan H MAJ" userId="505e747c-87be-44c0-94c2-fc4c31a873c1" providerId="ADAL" clId="{ECC7DCC7-D8F2-4A99-8073-DE2A077D4091}" dt="2024-10-07T12:38:24.286" v="277" actId="1076"/>
        <pc:sldMkLst>
          <pc:docMk/>
          <pc:sldMk cId="2389551290" sldId="1971"/>
        </pc:sldMkLst>
        <pc:graphicFrameChg chg="mod">
          <ac:chgData name="Shafer, Ethan H MAJ" userId="505e747c-87be-44c0-94c2-fc4c31a873c1" providerId="ADAL" clId="{ECC7DCC7-D8F2-4A99-8073-DE2A077D4091}" dt="2024-10-07T12:38:24.286" v="277" actId="1076"/>
          <ac:graphicFrameMkLst>
            <pc:docMk/>
            <pc:sldMk cId="2389551290" sldId="1971"/>
            <ac:graphicFrameMk id="11" creationId="{617D8E54-A322-4CA8-865A-036621BE9BFC}"/>
          </ac:graphicFrameMkLst>
        </pc:graphicFrameChg>
      </pc:sldChg>
      <pc:sldChg chg="modSp new mod">
        <pc:chgData name="Shafer, Ethan H MAJ" userId="505e747c-87be-44c0-94c2-fc4c31a873c1" providerId="ADAL" clId="{ECC7DCC7-D8F2-4A99-8073-DE2A077D4091}" dt="2024-10-07T12:39:56.054" v="327" actId="20577"/>
        <pc:sldMkLst>
          <pc:docMk/>
          <pc:sldMk cId="1932955392" sldId="1972"/>
        </pc:sldMkLst>
        <pc:spChg chg="mod">
          <ac:chgData name="Shafer, Ethan H MAJ" userId="505e747c-87be-44c0-94c2-fc4c31a873c1" providerId="ADAL" clId="{ECC7DCC7-D8F2-4A99-8073-DE2A077D4091}" dt="2024-10-07T12:39:45.071" v="281" actId="20577"/>
          <ac:spMkLst>
            <pc:docMk/>
            <pc:sldMk cId="1932955392" sldId="1972"/>
            <ac:spMk id="2" creationId="{1D92621F-FF6A-D258-584F-A94671A26AEA}"/>
          </ac:spMkLst>
        </pc:spChg>
        <pc:spChg chg="mod">
          <ac:chgData name="Shafer, Ethan H MAJ" userId="505e747c-87be-44c0-94c2-fc4c31a873c1" providerId="ADAL" clId="{ECC7DCC7-D8F2-4A99-8073-DE2A077D4091}" dt="2024-10-07T12:39:56.054" v="327" actId="20577"/>
          <ac:spMkLst>
            <pc:docMk/>
            <pc:sldMk cId="1932955392" sldId="1972"/>
            <ac:spMk id="3" creationId="{4D22D5E7-DB7A-68E7-7E42-A1AE68591C99}"/>
          </ac:spMkLst>
        </pc:spChg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9FC1CBA7-2942-4733-86BB-D4FF90FF2708}"/>
    <pc:docChg chg="undo custSel addSld delSld modSld sldOrd">
      <pc:chgData name="Shafer, Ethan H MAJ" userId="505e747c-87be-44c0-94c2-fc4c31a873c1" providerId="ADAL" clId="{9FC1CBA7-2942-4733-86BB-D4FF90FF2708}" dt="2024-07-23T01:50:02.549" v="1534" actId="20577"/>
      <pc:docMkLst>
        <pc:docMk/>
      </pc:docMkLst>
      <pc:sldChg chg="modSp mod">
        <pc:chgData name="Shafer, Ethan H MAJ" userId="505e747c-87be-44c0-94c2-fc4c31a873c1" providerId="ADAL" clId="{9FC1CBA7-2942-4733-86BB-D4FF90FF2708}" dt="2024-07-23T00:46:46.233" v="13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9FC1CBA7-2942-4733-86BB-D4FF90FF2708}" dt="2024-07-23T00:46:46.233" v="13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modSp mod">
        <pc:chgData name="Shafer, Ethan H MAJ" userId="505e747c-87be-44c0-94c2-fc4c31a873c1" providerId="ADAL" clId="{9FC1CBA7-2942-4733-86BB-D4FF90FF2708}" dt="2024-07-23T01:01:48.940" v="166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9FC1CBA7-2942-4733-86BB-D4FF90FF2708}" dt="2024-07-23T01:01:48.940" v="166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9FC1CBA7-2942-4733-86BB-D4FF90FF2708}" dt="2024-07-23T00:50:07.056" v="14" actId="47"/>
        <pc:sldMkLst>
          <pc:docMk/>
          <pc:sldMk cId="3150637941" sldId="458"/>
        </pc:sldMkLst>
      </pc:sldChg>
      <pc:sldChg chg="modSp add del mod">
        <pc:chgData name="Shafer, Ethan H MAJ" userId="505e747c-87be-44c0-94c2-fc4c31a873c1" providerId="ADAL" clId="{9FC1CBA7-2942-4733-86BB-D4FF90FF2708}" dt="2024-07-23T01:09:23.810" v="629" actId="20577"/>
        <pc:sldMkLst>
          <pc:docMk/>
          <pc:sldMk cId="3278906587" sldId="465"/>
        </pc:sldMkLst>
        <pc:spChg chg="mod">
          <ac:chgData name="Shafer, Ethan H MAJ" userId="505e747c-87be-44c0-94c2-fc4c31a873c1" providerId="ADAL" clId="{9FC1CBA7-2942-4733-86BB-D4FF90FF2708}" dt="2024-07-23T00:50:24.523" v="41" actId="20577"/>
          <ac:spMkLst>
            <pc:docMk/>
            <pc:sldMk cId="3278906587" sldId="46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09:23.810" v="629" actId="20577"/>
          <ac:spMkLst>
            <pc:docMk/>
            <pc:sldMk cId="3278906587" sldId="465"/>
            <ac:spMk id="7" creationId="{ADA6B4EE-0AF8-8FA8-DB3F-D8F7D6392C77}"/>
          </ac:spMkLst>
        </pc:spChg>
      </pc:sldChg>
      <pc:sldChg chg="addSp modSp mod modClrScheme chgLayout">
        <pc:chgData name="Shafer, Ethan H MAJ" userId="505e747c-87be-44c0-94c2-fc4c31a873c1" providerId="ADAL" clId="{9FC1CBA7-2942-4733-86BB-D4FF90FF2708}" dt="2024-07-23T01:11:54.968" v="943" actId="20577"/>
        <pc:sldMkLst>
          <pc:docMk/>
          <pc:sldMk cId="1957553010" sldId="470"/>
        </pc:sldMkLst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2" creationId="{6396E5D5-62CF-6738-6618-D778A005BBDC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3" creationId="{90674732-FC82-13CD-4876-5A99CB6128C7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4" creationId="{8666B325-E5BF-D2D5-E5E1-BCCFEBC93352}"/>
          </ac:spMkLst>
        </pc:spChg>
        <pc:spChg chg="mod ord">
          <ac:chgData name="Shafer, Ethan H MAJ" userId="505e747c-87be-44c0-94c2-fc4c31a873c1" providerId="ADAL" clId="{9FC1CBA7-2942-4733-86BB-D4FF90FF2708}" dt="2024-07-23T01:10:34.470" v="730" actId="700"/>
          <ac:spMkLst>
            <pc:docMk/>
            <pc:sldMk cId="1957553010" sldId="470"/>
            <ac:spMk id="5" creationId="{84513F9A-D31B-C34A-B127-BD7A5DF0C4D1}"/>
          </ac:spMkLst>
        </pc:spChg>
        <pc:spChg chg="add mod ord">
          <ac:chgData name="Shafer, Ethan H MAJ" userId="505e747c-87be-44c0-94c2-fc4c31a873c1" providerId="ADAL" clId="{9FC1CBA7-2942-4733-86BB-D4FF90FF2708}" dt="2024-07-23T01:11:54.968" v="943" actId="20577"/>
          <ac:spMkLst>
            <pc:docMk/>
            <pc:sldMk cId="1957553010" sldId="470"/>
            <ac:spMk id="6" creationId="{58B0FCDD-2A62-62DE-1500-BD3709D9F57C}"/>
          </ac:spMkLst>
        </pc:spChg>
        <pc:spChg chg="mod ord">
          <ac:chgData name="Shafer, Ethan H MAJ" userId="505e747c-87be-44c0-94c2-fc4c31a873c1" providerId="ADAL" clId="{9FC1CBA7-2942-4733-86BB-D4FF90FF2708}" dt="2024-07-23T01:11:35.912" v="888" actId="2711"/>
          <ac:spMkLst>
            <pc:docMk/>
            <pc:sldMk cId="1957553010" sldId="470"/>
            <ac:spMk id="7" creationId="{ADA6B4EE-0AF8-8FA8-DB3F-D8F7D6392C77}"/>
          </ac:spMkLst>
        </pc:spChg>
      </pc:sldChg>
      <pc:sldChg chg="modSp mod">
        <pc:chgData name="Shafer, Ethan H MAJ" userId="505e747c-87be-44c0-94c2-fc4c31a873c1" providerId="ADAL" clId="{9FC1CBA7-2942-4733-86BB-D4FF90FF2708}" dt="2024-07-23T01:50:02.549" v="1534" actId="20577"/>
        <pc:sldMkLst>
          <pc:docMk/>
          <pc:sldMk cId="3548741993" sldId="482"/>
        </pc:sldMkLst>
        <pc:spChg chg="mod">
          <ac:chgData name="Shafer, Ethan H MAJ" userId="505e747c-87be-44c0-94c2-fc4c31a873c1" providerId="ADAL" clId="{9FC1CBA7-2942-4733-86BB-D4FF90FF2708}" dt="2024-07-23T01:50:02.549" v="1534" actId="20577"/>
          <ac:spMkLst>
            <pc:docMk/>
            <pc:sldMk cId="3548741993" sldId="482"/>
            <ac:spMk id="7" creationId="{ADA6B4EE-0AF8-8FA8-DB3F-D8F7D6392C77}"/>
          </ac:spMkLst>
        </pc:spChg>
      </pc:sldChg>
      <pc:sldChg chg="del">
        <pc:chgData name="Shafer, Ethan H MAJ" userId="505e747c-87be-44c0-94c2-fc4c31a873c1" providerId="ADAL" clId="{9FC1CBA7-2942-4733-86BB-D4FF90FF2708}" dt="2024-07-23T00:50:15.193" v="28" actId="47"/>
        <pc:sldMkLst>
          <pc:docMk/>
          <pc:sldMk cId="2220460572" sldId="483"/>
        </pc:sldMkLst>
      </pc:sldChg>
      <pc:sldChg chg="del">
        <pc:chgData name="Shafer, Ethan H MAJ" userId="505e747c-87be-44c0-94c2-fc4c31a873c1" providerId="ADAL" clId="{9FC1CBA7-2942-4733-86BB-D4FF90FF2708}" dt="2024-07-23T00:50:15.682" v="29" actId="47"/>
        <pc:sldMkLst>
          <pc:docMk/>
          <pc:sldMk cId="429771833" sldId="484"/>
        </pc:sldMkLst>
      </pc:sldChg>
      <pc:sldChg chg="modSp add del mod">
        <pc:chgData name="Shafer, Ethan H MAJ" userId="505e747c-87be-44c0-94c2-fc4c31a873c1" providerId="ADAL" clId="{9FC1CBA7-2942-4733-86BB-D4FF90FF2708}" dt="2024-07-23T01:14:07.518" v="1185" actId="2711"/>
        <pc:sldMkLst>
          <pc:docMk/>
          <pc:sldMk cId="298309527" sldId="485"/>
        </pc:sldMkLst>
        <pc:spChg chg="mod">
          <ac:chgData name="Shafer, Ethan H MAJ" userId="505e747c-87be-44c0-94c2-fc4c31a873c1" providerId="ADAL" clId="{9FC1CBA7-2942-4733-86BB-D4FF90FF2708}" dt="2024-07-23T00:50:49.695" v="84" actId="20577"/>
          <ac:spMkLst>
            <pc:docMk/>
            <pc:sldMk cId="298309527" sldId="485"/>
            <ac:spMk id="7" creationId="{9E6F4282-AFCF-ACAA-32AB-9B291C8F9527}"/>
          </ac:spMkLst>
        </pc:spChg>
        <pc:spChg chg="mod">
          <ac:chgData name="Shafer, Ethan H MAJ" userId="505e747c-87be-44c0-94c2-fc4c31a873c1" providerId="ADAL" clId="{9FC1CBA7-2942-4733-86BB-D4FF90FF2708}" dt="2024-07-23T01:14:04.025" v="1183" actId="27636"/>
          <ac:spMkLst>
            <pc:docMk/>
            <pc:sldMk cId="298309527" sldId="485"/>
            <ac:spMk id="8" creationId="{D94F4881-75A0-0486-F27D-616527609721}"/>
          </ac:spMkLst>
        </pc:spChg>
        <pc:spChg chg="mod">
          <ac:chgData name="Shafer, Ethan H MAJ" userId="505e747c-87be-44c0-94c2-fc4c31a873c1" providerId="ADAL" clId="{9FC1CBA7-2942-4733-86BB-D4FF90FF2708}" dt="2024-07-23T01:14:07.518" v="1185" actId="2711"/>
          <ac:spMkLst>
            <pc:docMk/>
            <pc:sldMk cId="298309527" sldId="485"/>
            <ac:spMk id="9" creationId="{AFE07D9D-59E1-7E40-B0BA-BF8C2AFCF986}"/>
          </ac:spMkLst>
        </pc:spChg>
      </pc:sldChg>
      <pc:sldChg chg="del">
        <pc:chgData name="Shafer, Ethan H MAJ" userId="505e747c-87be-44c0-94c2-fc4c31a873c1" providerId="ADAL" clId="{9FC1CBA7-2942-4733-86BB-D4FF90FF2708}" dt="2024-07-23T00:51:16.030" v="104" actId="47"/>
        <pc:sldMkLst>
          <pc:docMk/>
          <pc:sldMk cId="883994509" sldId="486"/>
        </pc:sldMkLst>
      </pc:sldChg>
      <pc:sldChg chg="del">
        <pc:chgData name="Shafer, Ethan H MAJ" userId="505e747c-87be-44c0-94c2-fc4c31a873c1" providerId="ADAL" clId="{9FC1CBA7-2942-4733-86BB-D4FF90FF2708}" dt="2024-07-23T00:50:53.505" v="85" actId="47"/>
        <pc:sldMkLst>
          <pc:docMk/>
          <pc:sldMk cId="4157286638" sldId="488"/>
        </pc:sldMkLst>
      </pc:sldChg>
      <pc:sldChg chg="del">
        <pc:chgData name="Shafer, Ethan H MAJ" userId="505e747c-87be-44c0-94c2-fc4c31a873c1" providerId="ADAL" clId="{9FC1CBA7-2942-4733-86BB-D4FF90FF2708}" dt="2024-07-23T00:50:55.563" v="86" actId="47"/>
        <pc:sldMkLst>
          <pc:docMk/>
          <pc:sldMk cId="2560441761" sldId="489"/>
        </pc:sldMkLst>
      </pc:sldChg>
      <pc:sldChg chg="modSp del mod">
        <pc:chgData name="Shafer, Ethan H MAJ" userId="505e747c-87be-44c0-94c2-fc4c31a873c1" providerId="ADAL" clId="{9FC1CBA7-2942-4733-86BB-D4FF90FF2708}" dt="2024-07-23T00:50:30.328" v="43" actId="47"/>
        <pc:sldMkLst>
          <pc:docMk/>
          <pc:sldMk cId="845613221" sldId="490"/>
        </pc:sldMkLst>
        <pc:spChg chg="mod">
          <ac:chgData name="Shafer, Ethan H MAJ" userId="505e747c-87be-44c0-94c2-fc4c31a873c1" providerId="ADAL" clId="{9FC1CBA7-2942-4733-86BB-D4FF90FF2708}" dt="2024-07-23T00:50:22.203" v="40" actId="20577"/>
          <ac:spMkLst>
            <pc:docMk/>
            <pc:sldMk cId="845613221" sldId="490"/>
            <ac:spMk id="2" creationId="{91A51AAE-CD45-2B62-7484-63B4240562AD}"/>
          </ac:spMkLst>
        </pc:spChg>
      </pc:sldChg>
      <pc:sldChg chg="del">
        <pc:chgData name="Shafer, Ethan H MAJ" userId="505e747c-87be-44c0-94c2-fc4c31a873c1" providerId="ADAL" clId="{9FC1CBA7-2942-4733-86BB-D4FF90FF2708}" dt="2024-07-23T00:50:57.120" v="87" actId="47"/>
        <pc:sldMkLst>
          <pc:docMk/>
          <pc:sldMk cId="3842220762" sldId="491"/>
        </pc:sldMkLst>
      </pc:sldChg>
      <pc:sldChg chg="del">
        <pc:chgData name="Shafer, Ethan H MAJ" userId="505e747c-87be-44c0-94c2-fc4c31a873c1" providerId="ADAL" clId="{9FC1CBA7-2942-4733-86BB-D4FF90FF2708}" dt="2024-07-23T00:51:02.920" v="90" actId="47"/>
        <pc:sldMkLst>
          <pc:docMk/>
          <pc:sldMk cId="2837690613" sldId="492"/>
        </pc:sldMkLst>
      </pc:sldChg>
      <pc:sldChg chg="del">
        <pc:chgData name="Shafer, Ethan H MAJ" userId="505e747c-87be-44c0-94c2-fc4c31a873c1" providerId="ADAL" clId="{9FC1CBA7-2942-4733-86BB-D4FF90FF2708}" dt="2024-07-23T00:50:58.353" v="88" actId="47"/>
        <pc:sldMkLst>
          <pc:docMk/>
          <pc:sldMk cId="2307172413" sldId="493"/>
        </pc:sldMkLst>
      </pc:sldChg>
      <pc:sldChg chg="del">
        <pc:chgData name="Shafer, Ethan H MAJ" userId="505e747c-87be-44c0-94c2-fc4c31a873c1" providerId="ADAL" clId="{9FC1CBA7-2942-4733-86BB-D4FF90FF2708}" dt="2024-07-23T00:51:16.830" v="105" actId="47"/>
        <pc:sldMkLst>
          <pc:docMk/>
          <pc:sldMk cId="1250752702" sldId="494"/>
        </pc:sldMkLst>
      </pc:sldChg>
      <pc:sldChg chg="modSp add mod">
        <pc:chgData name="Shafer, Ethan H MAJ" userId="505e747c-87be-44c0-94c2-fc4c31a873c1" providerId="ADAL" clId="{9FC1CBA7-2942-4733-86BB-D4FF90FF2708}" dt="2024-07-23T01:13:48.409" v="1181" actId="20577"/>
        <pc:sldMkLst>
          <pc:docMk/>
          <pc:sldMk cId="1268732251" sldId="495"/>
        </pc:sldMkLst>
        <pc:spChg chg="mod">
          <ac:chgData name="Shafer, Ethan H MAJ" userId="505e747c-87be-44c0-94c2-fc4c31a873c1" providerId="ADAL" clId="{9FC1CBA7-2942-4733-86BB-D4FF90FF2708}" dt="2024-07-23T01:10:17.585" v="721" actId="20577"/>
          <ac:spMkLst>
            <pc:docMk/>
            <pc:sldMk cId="1268732251" sldId="495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48.409" v="1181" actId="20577"/>
          <ac:spMkLst>
            <pc:docMk/>
            <pc:sldMk cId="1268732251" sldId="495"/>
            <ac:spMk id="7" creationId="{ADA6B4EE-0AF8-8FA8-DB3F-D8F7D6392C77}"/>
          </ac:spMkLst>
        </pc:spChg>
      </pc:sldChg>
      <pc:sldChg chg="modSp add mod ord">
        <pc:chgData name="Shafer, Ethan H MAJ" userId="505e747c-87be-44c0-94c2-fc4c31a873c1" providerId="ADAL" clId="{9FC1CBA7-2942-4733-86BB-D4FF90FF2708}" dt="2024-07-23T01:13:37.427" v="1177" actId="20577"/>
        <pc:sldMkLst>
          <pc:docMk/>
          <pc:sldMk cId="1830518336" sldId="496"/>
        </pc:sldMkLst>
        <pc:spChg chg="mod">
          <ac:chgData name="Shafer, Ethan H MAJ" userId="505e747c-87be-44c0-94c2-fc4c31a873c1" providerId="ADAL" clId="{9FC1CBA7-2942-4733-86BB-D4FF90FF2708}" dt="2024-07-23T00:51:06.043" v="96" actId="20577"/>
          <ac:spMkLst>
            <pc:docMk/>
            <pc:sldMk cId="1830518336" sldId="496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13:37.427" v="1177" actId="20577"/>
          <ac:spMkLst>
            <pc:docMk/>
            <pc:sldMk cId="1830518336" sldId="496"/>
            <ac:spMk id="7" creationId="{ADA6B4EE-0AF8-8FA8-DB3F-D8F7D6392C77}"/>
          </ac:spMkLst>
        </pc:spChg>
      </pc:sldChg>
      <pc:sldChg chg="modSp add mod modAnim">
        <pc:chgData name="Shafer, Ethan H MAJ" userId="505e747c-87be-44c0-94c2-fc4c31a873c1" providerId="ADAL" clId="{9FC1CBA7-2942-4733-86BB-D4FF90FF2708}" dt="2024-07-23T01:24:46.555" v="1308" actId="20577"/>
        <pc:sldMkLst>
          <pc:docMk/>
          <pc:sldMk cId="3303075245" sldId="497"/>
        </pc:sldMkLst>
        <pc:spChg chg="mod">
          <ac:chgData name="Shafer, Ethan H MAJ" userId="505e747c-87be-44c0-94c2-fc4c31a873c1" providerId="ADAL" clId="{9FC1CBA7-2942-4733-86BB-D4FF90FF2708}" dt="2024-07-23T01:12:10.543" v="964" actId="5793"/>
          <ac:spMkLst>
            <pc:docMk/>
            <pc:sldMk cId="3303075245" sldId="497"/>
            <ac:spMk id="5" creationId="{84513F9A-D31B-C34A-B127-BD7A5DF0C4D1}"/>
          </ac:spMkLst>
        </pc:spChg>
        <pc:spChg chg="mod">
          <ac:chgData name="Shafer, Ethan H MAJ" userId="505e747c-87be-44c0-94c2-fc4c31a873c1" providerId="ADAL" clId="{9FC1CBA7-2942-4733-86BB-D4FF90FF2708}" dt="2024-07-23T01:24:46.555" v="1308" actId="20577"/>
          <ac:spMkLst>
            <pc:docMk/>
            <pc:sldMk cId="3303075245" sldId="497"/>
            <ac:spMk id="7" creationId="{ADA6B4EE-0AF8-8FA8-DB3F-D8F7D6392C77}"/>
          </ac:spMkLst>
        </pc:spChg>
      </pc:sldChg>
      <pc:sldChg chg="addSp delSp modSp add mod">
        <pc:chgData name="Shafer, Ethan H MAJ" userId="505e747c-87be-44c0-94c2-fc4c31a873c1" providerId="ADAL" clId="{9FC1CBA7-2942-4733-86BB-D4FF90FF2708}" dt="2024-07-23T01:41:07.970" v="1522" actId="27636"/>
        <pc:sldMkLst>
          <pc:docMk/>
          <pc:sldMk cId="2917846909" sldId="498"/>
        </pc:sldMkLst>
        <pc:spChg chg="del mod">
          <ac:chgData name="Shafer, Ethan H MAJ" userId="505e747c-87be-44c0-94c2-fc4c31a873c1" providerId="ADAL" clId="{9FC1CBA7-2942-4733-86BB-D4FF90FF2708}" dt="2024-07-23T01:40:52.275" v="1511" actId="478"/>
          <ac:spMkLst>
            <pc:docMk/>
            <pc:sldMk cId="2917846909" sldId="498"/>
            <ac:spMk id="6" creationId="{58B0FCDD-2A62-62DE-1500-BD3709D9F57C}"/>
          </ac:spMkLst>
        </pc:spChg>
        <pc:spChg chg="mod">
          <ac:chgData name="Shafer, Ethan H MAJ" userId="505e747c-87be-44c0-94c2-fc4c31a873c1" providerId="ADAL" clId="{9FC1CBA7-2942-4733-86BB-D4FF90FF2708}" dt="2024-07-23T01:41:07.970" v="1522" actId="27636"/>
          <ac:spMkLst>
            <pc:docMk/>
            <pc:sldMk cId="2917846909" sldId="498"/>
            <ac:spMk id="7" creationId="{ADA6B4EE-0AF8-8FA8-DB3F-D8F7D6392C77}"/>
          </ac:spMkLst>
        </pc:spChg>
        <pc:spChg chg="add mod">
          <ac:chgData name="Shafer, Ethan H MAJ" userId="505e747c-87be-44c0-94c2-fc4c31a873c1" providerId="ADAL" clId="{9FC1CBA7-2942-4733-86BB-D4FF90FF2708}" dt="2024-07-23T01:41:07.969" v="1521" actId="27636"/>
          <ac:spMkLst>
            <pc:docMk/>
            <pc:sldMk cId="2917846909" sldId="498"/>
            <ac:spMk id="9" creationId="{A4624357-86A7-33D8-ED61-DFC451F078A8}"/>
          </ac:spMkLst>
        </pc:spChg>
      </pc:sldChg>
      <pc:sldChg chg="add del">
        <pc:chgData name="Shafer, Ethan H MAJ" userId="505e747c-87be-44c0-94c2-fc4c31a873c1" providerId="ADAL" clId="{9FC1CBA7-2942-4733-86BB-D4FF90FF2708}" dt="2024-07-23T01:24:19.594" v="1187" actId="47"/>
        <pc:sldMkLst>
          <pc:docMk/>
          <pc:sldMk cId="3510860320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wrong with this schema on the left? – This has more information than the Cadet class from the DCA Model from last lesson</a:t>
            </a:r>
          </a:p>
          <a:p>
            <a:endParaRPr lang="en-US"/>
          </a:p>
          <a:p>
            <a:r>
              <a:rPr lang="en-US"/>
              <a:t>- Lots! Don't get wrapped up in how bad it is; it's bad.</a:t>
            </a:r>
          </a:p>
          <a:p>
            <a:pPr marL="171450" indent="-171450">
              <a:buFontTx/>
              <a:buChar char="-"/>
            </a:pPr>
            <a:r>
              <a:rPr lang="en-US"/>
              <a:t>Redundant information, which leads to data anomalies</a:t>
            </a:r>
          </a:p>
          <a:p>
            <a:pPr marL="628650" lvl="1" indent="-171450">
              <a:buFontTx/>
              <a:buChar char="-"/>
            </a:pPr>
            <a:r>
              <a:rPr lang="en-US"/>
              <a:t>What information is redundant?</a:t>
            </a:r>
          </a:p>
          <a:p>
            <a:pPr marL="1085850" lvl="2" indent="-171450">
              <a:buFontTx/>
              <a:buChar char="-"/>
            </a:pPr>
            <a:r>
              <a:rPr lang="en-US" err="1"/>
              <a:t>classYear</a:t>
            </a:r>
            <a:r>
              <a:rPr lang="en-US"/>
              <a:t>, </a:t>
            </a:r>
            <a:r>
              <a:rPr lang="en-US" err="1"/>
              <a:t>classMotto</a:t>
            </a:r>
            <a:r>
              <a:rPr lang="en-US"/>
              <a:t>, </a:t>
            </a:r>
            <a:r>
              <a:rPr lang="en-US" err="1"/>
              <a:t>majorCodes</a:t>
            </a:r>
            <a:r>
              <a:rPr lang="en-US"/>
              <a:t>, </a:t>
            </a:r>
            <a:r>
              <a:rPr lang="en-US" err="1"/>
              <a:t>majorNames</a:t>
            </a:r>
            <a:endParaRPr lang="en-US"/>
          </a:p>
          <a:p>
            <a:endParaRPr lang="en-US"/>
          </a:p>
          <a:p>
            <a:r>
              <a:rPr lang="en-US"/>
              <a:t>*Normalization* clarifies and codifies "what's wrong" and helps us fix it systematically.</a:t>
            </a:r>
          </a:p>
          <a:p>
            <a:endParaRPr lang="en-US" i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Database normalization is a process to modify an existing schema: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bring its component tables into compliance with a series of progressive normal 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Levels of normalization must be done in order (1NF, 2NF, 3NF)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Normalization is not a goal of design, but merely a method to ensure a robust and extendable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/>
              <a:t>Not a separate step, but can be used when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Developing data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Translating data model to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5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First Normal Form.  There are no columns that have more than one value in each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2NF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in 1NF,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and the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entire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primary key is needed to identify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every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non-key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In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CadetTakesMajor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we have a composite primary key formed by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cadetID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majorCode</a:t>
            </a:r>
            <a:endParaRPr lang="en-US" b="0" i="0">
              <a:solidFill>
                <a:srgbClr val="1A1A1A"/>
              </a:solidFill>
              <a:effectLst/>
              <a:latin typeface="Source Sans Pro" panose="020B05030304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majorName</a:t>
            </a:r>
            <a:r>
              <a:rPr lang="en-US" b="1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is not dependent on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cadetID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, it is only dependent on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majorCode</a:t>
            </a:r>
            <a:endParaRPr lang="en-US" b="0" i="0">
              <a:solidFill>
                <a:srgbClr val="1A1A1A"/>
              </a:solidFill>
              <a:effectLst/>
              <a:latin typeface="Source Sans Pro" panose="020B05030304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Create a new class called </a:t>
            </a:r>
            <a:r>
              <a:rPr lang="en-US" b="1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Major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which has </a:t>
            </a:r>
            <a:r>
              <a:rPr lang="en-US" b="1" i="1" err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majorCode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 as the primary key</a:t>
            </a:r>
            <a:endParaRPr lang="en-US" b="1" i="1">
              <a:solidFill>
                <a:srgbClr val="1A1A1A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Second Normal Form.  The </a:t>
            </a:r>
            <a:r>
              <a:rPr lang="en-US" b="0" i="0"/>
              <a:t>classes </a:t>
            </a:r>
            <a:r>
              <a:rPr lang="en-US" b="1" i="1"/>
              <a:t>Cadet</a:t>
            </a:r>
            <a:r>
              <a:rPr lang="en-US" b="0" i="0"/>
              <a:t> and </a:t>
            </a:r>
            <a:r>
              <a:rPr lang="en-US" b="1" i="1"/>
              <a:t>Major</a:t>
            </a:r>
            <a:r>
              <a:rPr lang="en-US" b="0" i="0"/>
              <a:t> each have a non-composite primary key</a:t>
            </a:r>
            <a:endParaRPr lang="en-US" i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Second Normal Form.  The </a:t>
            </a:r>
            <a:r>
              <a:rPr lang="en-US" b="0" i="0"/>
              <a:t>classes </a:t>
            </a:r>
            <a:r>
              <a:rPr lang="en-US" b="1" i="1"/>
              <a:t>Cadet</a:t>
            </a:r>
            <a:r>
              <a:rPr lang="en-US" b="0" i="0"/>
              <a:t> and </a:t>
            </a:r>
            <a:r>
              <a:rPr lang="en-US" b="1" i="1"/>
              <a:t>Major</a:t>
            </a:r>
            <a:r>
              <a:rPr lang="en-US" b="0" i="0"/>
              <a:t> each have a non-composite primary key</a:t>
            </a:r>
            <a:endParaRPr lang="en-US" i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3NF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: in 2NF, and there are no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transitive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dependencies.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Transitive A -&gt; B, B-&gt;C, A -&gt; 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There should not be any non-primary key attributes dependent on another non-primary key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What information in the cadet table is not *directly* dependent on the primary key?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i="1" err="1"/>
              <a:t>classMotto</a:t>
            </a:r>
            <a:r>
              <a:rPr lang="en-US" b="1" i="1"/>
              <a:t> </a:t>
            </a:r>
            <a:r>
              <a:rPr lang="en-US" b="0" i="0"/>
              <a:t>depends on </a:t>
            </a:r>
            <a:r>
              <a:rPr lang="en-US" b="1" i="1" err="1"/>
              <a:t>classYear</a:t>
            </a:r>
            <a:endParaRPr lang="en-US" b="1" i="1"/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do we need to do to achieve 3NF?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Break out </a:t>
            </a:r>
            <a:r>
              <a:rPr lang="en-US" b="1" i="1" err="1"/>
              <a:t>classYear</a:t>
            </a:r>
            <a:r>
              <a:rPr lang="en-US"/>
              <a:t> and </a:t>
            </a:r>
            <a:r>
              <a:rPr lang="en-US" b="1" i="1" err="1"/>
              <a:t>classMotto</a:t>
            </a:r>
            <a:r>
              <a:rPr lang="en-US"/>
              <a:t> into another class called </a:t>
            </a:r>
            <a:r>
              <a:rPr lang="en-US" b="1" i="1" err="1"/>
              <a:t>ClassYear</a:t>
            </a:r>
            <a:r>
              <a:rPr lang="en-US" b="0" i="0"/>
              <a:t> with </a:t>
            </a:r>
            <a:r>
              <a:rPr lang="en-US" b="1" i="1" err="1"/>
              <a:t>classYear</a:t>
            </a:r>
            <a:r>
              <a:rPr lang="en-US" b="0" i="0"/>
              <a:t> as the primary key</a:t>
            </a:r>
            <a:endParaRPr lang="en-US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err="1"/>
              <a:t>ClassYear</a:t>
            </a:r>
            <a:r>
              <a:rPr lang="en-US" b="1" i="1"/>
              <a:t> </a:t>
            </a:r>
            <a:r>
              <a:rPr lang="en-US" b="0" i="0"/>
              <a:t>is in a 1 to Many relationship with </a:t>
            </a:r>
            <a:r>
              <a:rPr lang="en-US" b="1" i="1"/>
              <a:t>Cadet</a:t>
            </a:r>
            <a:r>
              <a:rPr lang="en-US" b="0" i="0"/>
              <a:t> so we add </a:t>
            </a:r>
            <a:r>
              <a:rPr lang="en-US" b="1" i="1" err="1"/>
              <a:t>classYear</a:t>
            </a:r>
            <a:r>
              <a:rPr lang="en-US" b="0" i="0"/>
              <a:t> as a foreign key to </a:t>
            </a:r>
            <a:r>
              <a:rPr lang="en-US" b="1" i="1"/>
              <a:t>Cadet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Second Normal Form.  The </a:t>
            </a:r>
            <a:r>
              <a:rPr lang="en-US" b="0" i="0"/>
              <a:t>classes </a:t>
            </a:r>
            <a:r>
              <a:rPr lang="en-US" b="1" i="1"/>
              <a:t>Cadet</a:t>
            </a:r>
            <a:r>
              <a:rPr lang="en-US" b="0" i="0"/>
              <a:t> and </a:t>
            </a:r>
            <a:r>
              <a:rPr lang="en-US" b="1" i="1"/>
              <a:t>Major</a:t>
            </a:r>
            <a:r>
              <a:rPr lang="en-US" b="0" i="0"/>
              <a:t> each have a non-composite primary key</a:t>
            </a:r>
            <a:endParaRPr lang="en-US" i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4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3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6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7EDE1-0004-4977-9A68-3A2F2376969B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75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wrong with this schema on the left? – This has more information than the Cadet class from the DCA Model from last lesson</a:t>
            </a:r>
          </a:p>
          <a:p>
            <a:endParaRPr lang="en-US"/>
          </a:p>
          <a:p>
            <a:r>
              <a:rPr lang="en-US"/>
              <a:t>- Lots! Don't get wrapped up in how bad it is; it's bad.</a:t>
            </a:r>
          </a:p>
          <a:p>
            <a:pPr marL="171450" indent="-171450">
              <a:buFontTx/>
              <a:buChar char="-"/>
            </a:pPr>
            <a:r>
              <a:rPr lang="en-US"/>
              <a:t>Redundant information, which leads to data anomalies</a:t>
            </a:r>
          </a:p>
          <a:p>
            <a:pPr marL="628650" lvl="1" indent="-171450">
              <a:buFontTx/>
              <a:buChar char="-"/>
            </a:pPr>
            <a:r>
              <a:rPr lang="en-US"/>
              <a:t>What information is redundant?</a:t>
            </a:r>
          </a:p>
          <a:p>
            <a:pPr marL="1085850" lvl="2" indent="-171450">
              <a:buFontTx/>
              <a:buChar char="-"/>
            </a:pPr>
            <a:r>
              <a:rPr lang="en-US" err="1"/>
              <a:t>classYear</a:t>
            </a:r>
            <a:r>
              <a:rPr lang="en-US"/>
              <a:t>, </a:t>
            </a:r>
            <a:r>
              <a:rPr lang="en-US" err="1"/>
              <a:t>classMotto</a:t>
            </a:r>
            <a:r>
              <a:rPr lang="en-US"/>
              <a:t>, </a:t>
            </a:r>
            <a:r>
              <a:rPr lang="en-US" err="1"/>
              <a:t>majorCodes</a:t>
            </a:r>
            <a:r>
              <a:rPr lang="en-US"/>
              <a:t>, </a:t>
            </a:r>
            <a:r>
              <a:rPr lang="en-US" err="1"/>
              <a:t>majorNames</a:t>
            </a:r>
            <a:endParaRPr lang="en-US"/>
          </a:p>
          <a:p>
            <a:endParaRPr lang="en-US"/>
          </a:p>
          <a:p>
            <a:r>
              <a:rPr lang="en-US"/>
              <a:t>*Normalization* clarifies and codifies "what's wrong" and helps us fix it systematically.</a:t>
            </a:r>
          </a:p>
          <a:p>
            <a:endParaRPr lang="en-US" i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Database normalization is a process to modify an existing schema: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bring its component tables into compliance with a series of progressive normal 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Levels of normalization must be done in order (1NF, 2NF, 3NF)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Normalization is not a goal of design, but merely a method to ensure a robust and extendable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/>
              <a:t>Not a separate step, but can be used when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Developing data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Translating data model to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8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Taking the schema from the previous slide we populate with some values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/>
              <a:t>What data do you see repeated?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classYear</a:t>
            </a:r>
            <a:r>
              <a:rPr lang="en-US"/>
              <a:t>, </a:t>
            </a:r>
            <a:r>
              <a:rPr lang="en-US" err="1"/>
              <a:t>classMotto</a:t>
            </a:r>
            <a:r>
              <a:rPr lang="en-US"/>
              <a:t>, </a:t>
            </a:r>
            <a:r>
              <a:rPr lang="en-US" err="1"/>
              <a:t>majorCodes</a:t>
            </a:r>
            <a:r>
              <a:rPr lang="en-US"/>
              <a:t>, </a:t>
            </a:r>
            <a:r>
              <a:rPr lang="en-US" err="1"/>
              <a:t>majorNames</a:t>
            </a:r>
            <a:endParaRPr lang="en-US" i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/>
              <a:t>What is a potential problem of repeating data?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Data duplication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Enter the wrong data (fat finger)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/>
              <a:t>What if want to delete a Major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0"/>
              <a:t>Have to go into each cadet record and delete all references to that major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5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/>
              <a:t>1NF</a:t>
            </a:r>
            <a:r>
              <a:rPr lang="en-US"/>
              <a:t>: values in each column of the table are atomic.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Which columns have repeating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err="1"/>
              <a:t>majorCodes</a:t>
            </a:r>
            <a:r>
              <a:rPr lang="en-US"/>
              <a:t> and </a:t>
            </a:r>
            <a:r>
              <a:rPr lang="en-US" b="1" i="1" err="1"/>
              <a:t>majorNames</a:t>
            </a:r>
            <a:r>
              <a:rPr lang="en-US"/>
              <a:t> because a cadet can have more than one major</a:t>
            </a: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do we need to change about the </a:t>
            </a:r>
            <a:r>
              <a:rPr lang="en-US" b="1" i="1"/>
              <a:t>Cadet</a:t>
            </a:r>
            <a:r>
              <a:rPr lang="en-US"/>
              <a:t> relation to achieve 1NF?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Separate out the major data into a new class called </a:t>
            </a:r>
            <a:r>
              <a:rPr lang="en-US" b="1" i="1" err="1"/>
              <a:t>CadetTakesMajor</a:t>
            </a:r>
            <a:endParaRPr lang="en-US" b="1" i="1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err="1"/>
              <a:t>CadetTakesMajor</a:t>
            </a:r>
            <a:r>
              <a:rPr lang="en-US" b="1" i="1"/>
              <a:t> </a:t>
            </a:r>
            <a:r>
              <a:rPr lang="en-US" b="0" i="0"/>
              <a:t>has a composite primary key formed by </a:t>
            </a:r>
            <a:r>
              <a:rPr lang="en-US" b="1" i="1" err="1"/>
              <a:t>cadetID</a:t>
            </a:r>
            <a:r>
              <a:rPr lang="en-US" b="1" i="1"/>
              <a:t> </a:t>
            </a:r>
            <a:r>
              <a:rPr lang="en-US" b="0" i="0"/>
              <a:t>and </a:t>
            </a:r>
            <a:r>
              <a:rPr lang="en-US" b="1" i="1" err="1"/>
              <a:t>majorCode</a:t>
            </a:r>
            <a:endParaRPr lang="en-US" b="1" i="1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err="1"/>
              <a:t>cadetID</a:t>
            </a:r>
            <a:r>
              <a:rPr lang="en-US" b="1" i="1"/>
              <a:t> </a:t>
            </a:r>
            <a:r>
              <a:rPr lang="en-US" b="0" i="0"/>
              <a:t> is still the PK for </a:t>
            </a:r>
            <a:r>
              <a:rPr lang="en-US" b="1" i="1"/>
              <a:t>Cadet</a:t>
            </a:r>
          </a:p>
          <a:p>
            <a:endParaRPr lang="en-US" i="1"/>
          </a:p>
          <a:p>
            <a:endParaRPr lang="en-US" i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First Normal Form.  There are no columns that have more than one value in each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First Normal Form.  There are no columns that have more than one value in each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First Normal Form.  There are no columns that have more than one value in each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This data is now in First Normal Form.  There are no columns that have more than one value in each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Some issues still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9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ond_normal_for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ird_normal_for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rst_normal_for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Normalization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C393: Database Systems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682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44345"/>
              </p:ext>
            </p:extLst>
          </p:nvPr>
        </p:nvGraphicFramePr>
        <p:xfrm>
          <a:off x="414455" y="2593083"/>
          <a:ext cx="6506736" cy="2521955"/>
        </p:xfrm>
        <a:graphic>
          <a:graphicData uri="http://schemas.openxmlformats.org/drawingml/2006/table">
            <a:tbl>
              <a:tblPr/>
              <a:tblGrid>
                <a:gridCol w="988796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890814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921031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85133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504391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cadetID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lastName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firstName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classMotto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c12345678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Smith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James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c12345679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Jones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Susan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c12345680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Singh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John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c12345681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Jiang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Sarah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249926-F25B-4535-ADE6-BD9B9CA1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49105"/>
              </p:ext>
            </p:extLst>
          </p:nvPr>
        </p:nvGraphicFramePr>
        <p:xfrm>
          <a:off x="7183166" y="2636576"/>
          <a:ext cx="4786585" cy="2434968"/>
        </p:xfrm>
        <a:graphic>
          <a:graphicData uri="http://schemas.openxmlformats.org/drawingml/2006/table">
            <a:tbl>
              <a:tblPr/>
              <a:tblGrid>
                <a:gridCol w="857174">
                  <a:extLst>
                    <a:ext uri="{9D8B030D-6E8A-4147-A177-3AD203B41FA5}">
                      <a16:colId xmlns:a16="http://schemas.microsoft.com/office/drawing/2014/main" val="2966667034"/>
                    </a:ext>
                  </a:extLst>
                </a:gridCol>
                <a:gridCol w="867981">
                  <a:extLst>
                    <a:ext uri="{9D8B030D-6E8A-4147-A177-3AD203B41FA5}">
                      <a16:colId xmlns:a16="http://schemas.microsoft.com/office/drawing/2014/main" val="3728239197"/>
                    </a:ext>
                  </a:extLst>
                </a:gridCol>
                <a:gridCol w="3061430">
                  <a:extLst>
                    <a:ext uri="{9D8B030D-6E8A-4147-A177-3AD203B41FA5}">
                      <a16:colId xmlns:a16="http://schemas.microsoft.com/office/drawing/2014/main" val="3067832726"/>
                    </a:ext>
                  </a:extLst>
                </a:gridCol>
              </a:tblGrid>
              <a:tr h="405828"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cadetID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majorCode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majorName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30191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4729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6157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c12345679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8477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 Management with Honors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2629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9205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993A2A-7A97-4CF3-CE17-05EA3B21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7" y="295729"/>
            <a:ext cx="1937434" cy="19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/>
        </p:nvGraphicFramePr>
        <p:xfrm>
          <a:off x="414455" y="2593083"/>
          <a:ext cx="6506736" cy="2521955"/>
        </p:xfrm>
        <a:graphic>
          <a:graphicData uri="http://schemas.openxmlformats.org/drawingml/2006/table">
            <a:tbl>
              <a:tblPr/>
              <a:tblGrid>
                <a:gridCol w="988796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890814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921031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85133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504391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cadetID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lastName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firstName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classMotto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c12345678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Smith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James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c12345679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Jones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Susan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c12345680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Singh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John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c12345681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Jiang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Sarah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249926-F25B-4535-ADE6-BD9B9CA1E6CF}"/>
              </a:ext>
            </a:extLst>
          </p:cNvPr>
          <p:cNvGraphicFramePr>
            <a:graphicFrameLocks noGrp="1"/>
          </p:cNvGraphicFramePr>
          <p:nvPr/>
        </p:nvGraphicFramePr>
        <p:xfrm>
          <a:off x="7183166" y="2636576"/>
          <a:ext cx="4786585" cy="2434968"/>
        </p:xfrm>
        <a:graphic>
          <a:graphicData uri="http://schemas.openxmlformats.org/drawingml/2006/table">
            <a:tbl>
              <a:tblPr/>
              <a:tblGrid>
                <a:gridCol w="857174">
                  <a:extLst>
                    <a:ext uri="{9D8B030D-6E8A-4147-A177-3AD203B41FA5}">
                      <a16:colId xmlns:a16="http://schemas.microsoft.com/office/drawing/2014/main" val="2966667034"/>
                    </a:ext>
                  </a:extLst>
                </a:gridCol>
                <a:gridCol w="867981">
                  <a:extLst>
                    <a:ext uri="{9D8B030D-6E8A-4147-A177-3AD203B41FA5}">
                      <a16:colId xmlns:a16="http://schemas.microsoft.com/office/drawing/2014/main" val="3728239197"/>
                    </a:ext>
                  </a:extLst>
                </a:gridCol>
                <a:gridCol w="3061430">
                  <a:extLst>
                    <a:ext uri="{9D8B030D-6E8A-4147-A177-3AD203B41FA5}">
                      <a16:colId xmlns:a16="http://schemas.microsoft.com/office/drawing/2014/main" val="3067832726"/>
                    </a:ext>
                  </a:extLst>
                </a:gridCol>
              </a:tblGrid>
              <a:tr h="405828"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cadetID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majorCode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majorName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30191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4729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6157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c12345679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8477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 Management with Honors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2629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920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3E1B80-227E-A926-A3FB-E23EED95748F}"/>
              </a:ext>
            </a:extLst>
          </p:cNvPr>
          <p:cNvSpPr txBox="1"/>
          <p:nvPr/>
        </p:nvSpPr>
        <p:spPr>
          <a:xfrm>
            <a:off x="7081565" y="5176284"/>
            <a:ext cx="478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primary key?</a:t>
            </a:r>
          </a:p>
        </p:txBody>
      </p:sp>
    </p:spTree>
    <p:extLst>
      <p:ext uri="{BB962C8B-B14F-4D97-AF65-F5344CB8AC3E}">
        <p14:creationId xmlns:p14="http://schemas.microsoft.com/office/powerpoint/2010/main" val="332073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/>
        </p:nvGraphicFramePr>
        <p:xfrm>
          <a:off x="414455" y="2593083"/>
          <a:ext cx="6506736" cy="2521955"/>
        </p:xfrm>
        <a:graphic>
          <a:graphicData uri="http://schemas.openxmlformats.org/drawingml/2006/table">
            <a:tbl>
              <a:tblPr/>
              <a:tblGrid>
                <a:gridCol w="988796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890814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921031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85133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504391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cadetID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lastName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firstName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classMotto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c12345678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Smith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James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c12345679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Jones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Susan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c12345680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Singh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John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c12345681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Jiang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Sarah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249926-F25B-4535-ADE6-BD9B9CA1E6CF}"/>
              </a:ext>
            </a:extLst>
          </p:cNvPr>
          <p:cNvGraphicFramePr>
            <a:graphicFrameLocks noGrp="1"/>
          </p:cNvGraphicFramePr>
          <p:nvPr/>
        </p:nvGraphicFramePr>
        <p:xfrm>
          <a:off x="7183166" y="2636576"/>
          <a:ext cx="4786585" cy="2434968"/>
        </p:xfrm>
        <a:graphic>
          <a:graphicData uri="http://schemas.openxmlformats.org/drawingml/2006/table">
            <a:tbl>
              <a:tblPr/>
              <a:tblGrid>
                <a:gridCol w="857174">
                  <a:extLst>
                    <a:ext uri="{9D8B030D-6E8A-4147-A177-3AD203B41FA5}">
                      <a16:colId xmlns:a16="http://schemas.microsoft.com/office/drawing/2014/main" val="2966667034"/>
                    </a:ext>
                  </a:extLst>
                </a:gridCol>
                <a:gridCol w="867981">
                  <a:extLst>
                    <a:ext uri="{9D8B030D-6E8A-4147-A177-3AD203B41FA5}">
                      <a16:colId xmlns:a16="http://schemas.microsoft.com/office/drawing/2014/main" val="3728239197"/>
                    </a:ext>
                  </a:extLst>
                </a:gridCol>
                <a:gridCol w="3061430">
                  <a:extLst>
                    <a:ext uri="{9D8B030D-6E8A-4147-A177-3AD203B41FA5}">
                      <a16:colId xmlns:a16="http://schemas.microsoft.com/office/drawing/2014/main" val="3067832726"/>
                    </a:ext>
                  </a:extLst>
                </a:gridCol>
              </a:tblGrid>
              <a:tr h="405828"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cadetID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majorCode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majorName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30191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4729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6157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c12345679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8477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 Management with Honors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2629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920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5CE43F-E4A9-BC91-893F-45CD2C15FAD1}"/>
              </a:ext>
            </a:extLst>
          </p:cNvPr>
          <p:cNvSpPr txBox="1"/>
          <p:nvPr/>
        </p:nvSpPr>
        <p:spPr>
          <a:xfrm>
            <a:off x="7081565" y="5176284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primary key?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Composite key: </a:t>
            </a:r>
            <a:r>
              <a:rPr lang="en-US" b="1" i="1" dirty="0" err="1"/>
              <a:t>cadetID</a:t>
            </a:r>
            <a:r>
              <a:rPr lang="en-US" b="1" i="1" dirty="0"/>
              <a:t>, </a:t>
            </a:r>
            <a:r>
              <a:rPr lang="en-US" b="1" i="1" dirty="0" err="1"/>
              <a:t>majorCode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4947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/>
        </p:nvGraphicFramePr>
        <p:xfrm>
          <a:off x="414455" y="2593083"/>
          <a:ext cx="6506736" cy="2521955"/>
        </p:xfrm>
        <a:graphic>
          <a:graphicData uri="http://schemas.openxmlformats.org/drawingml/2006/table">
            <a:tbl>
              <a:tblPr/>
              <a:tblGrid>
                <a:gridCol w="988796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890814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921031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85133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504391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cadetID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lastName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firstName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classMotto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c12345678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Smith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James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c12345679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Jones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Susan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c12345680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Singh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John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c12345681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Jiang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Sarah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249926-F25B-4535-ADE6-BD9B9CA1E6CF}"/>
              </a:ext>
            </a:extLst>
          </p:cNvPr>
          <p:cNvGraphicFramePr>
            <a:graphicFrameLocks noGrp="1"/>
          </p:cNvGraphicFramePr>
          <p:nvPr/>
        </p:nvGraphicFramePr>
        <p:xfrm>
          <a:off x="7183166" y="2636576"/>
          <a:ext cx="4786585" cy="2434968"/>
        </p:xfrm>
        <a:graphic>
          <a:graphicData uri="http://schemas.openxmlformats.org/drawingml/2006/table">
            <a:tbl>
              <a:tblPr/>
              <a:tblGrid>
                <a:gridCol w="857174">
                  <a:extLst>
                    <a:ext uri="{9D8B030D-6E8A-4147-A177-3AD203B41FA5}">
                      <a16:colId xmlns:a16="http://schemas.microsoft.com/office/drawing/2014/main" val="2966667034"/>
                    </a:ext>
                  </a:extLst>
                </a:gridCol>
                <a:gridCol w="867981">
                  <a:extLst>
                    <a:ext uri="{9D8B030D-6E8A-4147-A177-3AD203B41FA5}">
                      <a16:colId xmlns:a16="http://schemas.microsoft.com/office/drawing/2014/main" val="3728239197"/>
                    </a:ext>
                  </a:extLst>
                </a:gridCol>
                <a:gridCol w="3061430">
                  <a:extLst>
                    <a:ext uri="{9D8B030D-6E8A-4147-A177-3AD203B41FA5}">
                      <a16:colId xmlns:a16="http://schemas.microsoft.com/office/drawing/2014/main" val="3067832726"/>
                    </a:ext>
                  </a:extLst>
                </a:gridCol>
              </a:tblGrid>
              <a:tr h="405828"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cadetID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majorCode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majorName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30191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4729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6157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c12345679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8477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 Management with Honors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2629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920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5CE43F-E4A9-BC91-893F-45CD2C15FAD1}"/>
              </a:ext>
            </a:extLst>
          </p:cNvPr>
          <p:cNvSpPr txBox="1"/>
          <p:nvPr/>
        </p:nvSpPr>
        <p:spPr>
          <a:xfrm>
            <a:off x="7081565" y="5176284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dirty="0" err="1"/>
              <a:t>majorCode</a:t>
            </a:r>
            <a:r>
              <a:rPr lang="en-US" dirty="0"/>
              <a:t> required to identify </a:t>
            </a:r>
            <a:r>
              <a:rPr lang="en-US" dirty="0" err="1"/>
              <a:t>majorName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D18F1-D587-1F57-9177-AA13218B3B1E}"/>
              </a:ext>
            </a:extLst>
          </p:cNvPr>
          <p:cNvSpPr txBox="1"/>
          <p:nvPr/>
        </p:nvSpPr>
        <p:spPr>
          <a:xfrm>
            <a:off x="7183165" y="2228671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Composite key: </a:t>
            </a:r>
            <a:r>
              <a:rPr lang="en-US" b="1" i="1" dirty="0" err="1"/>
              <a:t>cadetID</a:t>
            </a:r>
            <a:r>
              <a:rPr lang="en-US" b="1" i="1" dirty="0"/>
              <a:t>, </a:t>
            </a:r>
            <a:r>
              <a:rPr lang="en-US" b="1" i="1" dirty="0" err="1"/>
              <a:t>majorCode</a:t>
            </a:r>
            <a:endParaRPr lang="en-US" b="1" i="1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27AA6-1770-6F51-2313-AFC7546E19F8}"/>
              </a:ext>
            </a:extLst>
          </p:cNvPr>
          <p:cNvSpPr txBox="1"/>
          <p:nvPr/>
        </p:nvSpPr>
        <p:spPr>
          <a:xfrm>
            <a:off x="8636000" y="5440583"/>
            <a:ext cx="323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8040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/>
        </p:nvGraphicFramePr>
        <p:xfrm>
          <a:off x="414455" y="2593083"/>
          <a:ext cx="6506736" cy="2521955"/>
        </p:xfrm>
        <a:graphic>
          <a:graphicData uri="http://schemas.openxmlformats.org/drawingml/2006/table">
            <a:tbl>
              <a:tblPr/>
              <a:tblGrid>
                <a:gridCol w="988796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890814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921031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85133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504391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cadetID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lastName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firstName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classMotto</a:t>
                      </a:r>
                      <a:endParaRPr lang="en-US" sz="1200" b="1">
                        <a:effectLst/>
                      </a:endParaRP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c12345678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Smith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James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c12345679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Jones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Susan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c12345680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Singh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John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5043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c12345681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Jiang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Sarah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71803" marR="71803" marT="35901" marB="3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249926-F25B-4535-ADE6-BD9B9CA1E6CF}"/>
              </a:ext>
            </a:extLst>
          </p:cNvPr>
          <p:cNvGraphicFramePr>
            <a:graphicFrameLocks noGrp="1"/>
          </p:cNvGraphicFramePr>
          <p:nvPr/>
        </p:nvGraphicFramePr>
        <p:xfrm>
          <a:off x="7183166" y="2636576"/>
          <a:ext cx="4786585" cy="2434968"/>
        </p:xfrm>
        <a:graphic>
          <a:graphicData uri="http://schemas.openxmlformats.org/drawingml/2006/table">
            <a:tbl>
              <a:tblPr/>
              <a:tblGrid>
                <a:gridCol w="857174">
                  <a:extLst>
                    <a:ext uri="{9D8B030D-6E8A-4147-A177-3AD203B41FA5}">
                      <a16:colId xmlns:a16="http://schemas.microsoft.com/office/drawing/2014/main" val="2966667034"/>
                    </a:ext>
                  </a:extLst>
                </a:gridCol>
                <a:gridCol w="867981">
                  <a:extLst>
                    <a:ext uri="{9D8B030D-6E8A-4147-A177-3AD203B41FA5}">
                      <a16:colId xmlns:a16="http://schemas.microsoft.com/office/drawing/2014/main" val="3728239197"/>
                    </a:ext>
                  </a:extLst>
                </a:gridCol>
                <a:gridCol w="3061430">
                  <a:extLst>
                    <a:ext uri="{9D8B030D-6E8A-4147-A177-3AD203B41FA5}">
                      <a16:colId xmlns:a16="http://schemas.microsoft.com/office/drawing/2014/main" val="3067832726"/>
                    </a:ext>
                  </a:extLst>
                </a:gridCol>
              </a:tblGrid>
              <a:tr h="405828"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cadetID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majorCode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err="1">
                          <a:effectLst/>
                        </a:rPr>
                        <a:t>majorName</a:t>
                      </a:r>
                      <a:endParaRPr lang="en-US" sz="1050" b="1">
                        <a:effectLst/>
                      </a:endParaRP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30191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4729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c12345678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6157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c12345679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8477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 Management with Honors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626296"/>
                  </a:ext>
                </a:extLst>
              </a:tr>
              <a:tr h="405828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c12345681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Cyber Sciences: Machine Learning</a:t>
                      </a:r>
                    </a:p>
                  </a:txBody>
                  <a:tcPr marL="58001" marR="58001" marT="29001" marB="29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920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CD18F1-D587-1F57-9177-AA13218B3B1E}"/>
              </a:ext>
            </a:extLst>
          </p:cNvPr>
          <p:cNvSpPr txBox="1"/>
          <p:nvPr/>
        </p:nvSpPr>
        <p:spPr>
          <a:xfrm>
            <a:off x="7183165" y="2228671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Composite key: </a:t>
            </a:r>
            <a:r>
              <a:rPr lang="en-US" b="1" i="1" dirty="0" err="1"/>
              <a:t>cadetID</a:t>
            </a:r>
            <a:r>
              <a:rPr lang="en-US" b="1" i="1" dirty="0"/>
              <a:t>, </a:t>
            </a:r>
            <a:r>
              <a:rPr lang="en-US" b="1" i="1" dirty="0" err="1"/>
              <a:t>majorCode</a:t>
            </a:r>
            <a:endParaRPr lang="en-US" b="1" i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D85FA-2005-008B-2A4C-0AE43E3FFE86}"/>
              </a:ext>
            </a:extLst>
          </p:cNvPr>
          <p:cNvSpPr txBox="1"/>
          <p:nvPr/>
        </p:nvSpPr>
        <p:spPr>
          <a:xfrm>
            <a:off x="7081565" y="5176284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dirty="0" err="1"/>
              <a:t>cadetID</a:t>
            </a:r>
            <a:r>
              <a:rPr lang="en-US" dirty="0"/>
              <a:t>  required to identify </a:t>
            </a:r>
            <a:r>
              <a:rPr lang="en-US" dirty="0" err="1"/>
              <a:t>majorName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FD92B-C1DC-59F6-8E53-616375F78756}"/>
              </a:ext>
            </a:extLst>
          </p:cNvPr>
          <p:cNvSpPr txBox="1"/>
          <p:nvPr/>
        </p:nvSpPr>
        <p:spPr>
          <a:xfrm>
            <a:off x="8636000" y="5440583"/>
            <a:ext cx="323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No! (that’s bad!)</a:t>
            </a:r>
          </a:p>
        </p:txBody>
      </p:sp>
    </p:spTree>
    <p:extLst>
      <p:ext uri="{BB962C8B-B14F-4D97-AF65-F5344CB8AC3E}">
        <p14:creationId xmlns:p14="http://schemas.microsoft.com/office/powerpoint/2010/main" val="143333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85A7-FF6A-428B-A021-375139A8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 Normal Form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E7D3FB-565A-4939-AC9F-9EDAF9D6DA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2NF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: in 1NF, and the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entire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primary key is needed to identify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every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non-key field.</a:t>
            </a:r>
          </a:p>
          <a:p>
            <a:pPr marL="0" indent="0" algn="l">
              <a:buNone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To achieve 2NF, create new classes for any columns not dependent on the entire primary key.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61F9-416C-0EA7-D4B4-7FB18F8ECF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72AAB-F9D7-4E9F-8DF2-D87A038C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4CDB2-51D7-40F1-9001-959C6225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CEF83-D909-45AA-A5BF-A914B95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0A230B-B09E-CE29-0781-5E0DEB5FB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42" y="114300"/>
            <a:ext cx="3543300" cy="6629400"/>
          </a:xfrm>
          <a:prstGeom prst="rect">
            <a:avLst/>
          </a:prstGeom>
        </p:spPr>
      </p:pic>
      <p:pic>
        <p:nvPicPr>
          <p:cNvPr id="11" name="Picture 10" descr="Diagram, table&#10;&#10;Description automatically generated">
            <a:extLst>
              <a:ext uri="{FF2B5EF4-FFF2-40B4-BE49-F238E27FC236}">
                <a16:creationId xmlns:a16="http://schemas.microsoft.com/office/drawing/2014/main" id="{E604F053-F537-6133-3B4B-1FDF560AF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90" y="0"/>
            <a:ext cx="3396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31138"/>
              </p:ext>
            </p:extLst>
          </p:nvPr>
        </p:nvGraphicFramePr>
        <p:xfrm>
          <a:off x="557782" y="2316805"/>
          <a:ext cx="5642295" cy="1818765"/>
        </p:xfrm>
        <a:graphic>
          <a:graphicData uri="http://schemas.openxmlformats.org/drawingml/2006/table">
            <a:tbl>
              <a:tblPr/>
              <a:tblGrid>
                <a:gridCol w="857432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772466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798670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741204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47252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359024"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cadetID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lastName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firstName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classYear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classMotto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Smith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James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Jones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Susan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2037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Seven doesn't rhyme with Jack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3826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Singh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John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Jiang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Sarah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2B3E92-0986-4EBA-BA31-3A5442C4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6267"/>
              </p:ext>
            </p:extLst>
          </p:nvPr>
        </p:nvGraphicFramePr>
        <p:xfrm>
          <a:off x="6465804" y="2351327"/>
          <a:ext cx="3793272" cy="1798890"/>
        </p:xfrm>
        <a:graphic>
          <a:graphicData uri="http://schemas.openxmlformats.org/drawingml/2006/table">
            <a:tbl>
              <a:tblPr/>
              <a:tblGrid>
                <a:gridCol w="936375">
                  <a:extLst>
                    <a:ext uri="{9D8B030D-6E8A-4147-A177-3AD203B41FA5}">
                      <a16:colId xmlns:a16="http://schemas.microsoft.com/office/drawing/2014/main" val="1255221179"/>
                    </a:ext>
                  </a:extLst>
                </a:gridCol>
                <a:gridCol w="2856897">
                  <a:extLst>
                    <a:ext uri="{9D8B030D-6E8A-4147-A177-3AD203B41FA5}">
                      <a16:colId xmlns:a16="http://schemas.microsoft.com/office/drawing/2014/main" val="3060190532"/>
                    </a:ext>
                  </a:extLst>
                </a:gridCol>
              </a:tblGrid>
              <a:tr h="485190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majorName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3501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51297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83088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018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1125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3BFF9-412A-4945-82B2-C6015C8DA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74240"/>
              </p:ext>
            </p:extLst>
          </p:nvPr>
        </p:nvGraphicFramePr>
        <p:xfrm>
          <a:off x="5392382" y="4419203"/>
          <a:ext cx="2146845" cy="2376081"/>
        </p:xfrm>
        <a:graphic>
          <a:graphicData uri="http://schemas.openxmlformats.org/drawingml/2006/table">
            <a:tbl>
              <a:tblPr/>
              <a:tblGrid>
                <a:gridCol w="810818">
                  <a:extLst>
                    <a:ext uri="{9D8B030D-6E8A-4147-A177-3AD203B41FA5}">
                      <a16:colId xmlns:a16="http://schemas.microsoft.com/office/drawing/2014/main" val="2215715520"/>
                    </a:ext>
                  </a:extLst>
                </a:gridCol>
                <a:gridCol w="1336027">
                  <a:extLst>
                    <a:ext uri="{9D8B030D-6E8A-4147-A177-3AD203B41FA5}">
                      <a16:colId xmlns:a16="http://schemas.microsoft.com/office/drawing/2014/main" val="2628340360"/>
                    </a:ext>
                  </a:extLst>
                </a:gridCol>
              </a:tblGrid>
              <a:tr h="242771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cadetID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7653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9909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80370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2956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ENM1H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503675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5329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A4554-AAD7-E424-9A30-39D5ABF3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7" y="295729"/>
            <a:ext cx="1937434" cy="19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5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2NF Spreadsheet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/>
        </p:nvGraphicFramePr>
        <p:xfrm>
          <a:off x="557782" y="2316805"/>
          <a:ext cx="5642295" cy="1818765"/>
        </p:xfrm>
        <a:graphic>
          <a:graphicData uri="http://schemas.openxmlformats.org/drawingml/2006/table">
            <a:tbl>
              <a:tblPr/>
              <a:tblGrid>
                <a:gridCol w="857432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772466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798670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741204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  <a:gridCol w="2472523">
                  <a:extLst>
                    <a:ext uri="{9D8B030D-6E8A-4147-A177-3AD203B41FA5}">
                      <a16:colId xmlns:a16="http://schemas.microsoft.com/office/drawing/2014/main" val="2908828177"/>
                    </a:ext>
                  </a:extLst>
                </a:gridCol>
              </a:tblGrid>
              <a:tr h="359024"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cadetID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lastName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firstName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classYear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classMotto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Smith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James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Jones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Susan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2037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Seven doesn't rhyme with Jack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3826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Singh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John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Jiang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Sarah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What's broke, we fix!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2B3E92-0986-4EBA-BA31-3A5442C4CA88}"/>
              </a:ext>
            </a:extLst>
          </p:cNvPr>
          <p:cNvGraphicFramePr>
            <a:graphicFrameLocks noGrp="1"/>
          </p:cNvGraphicFramePr>
          <p:nvPr/>
        </p:nvGraphicFramePr>
        <p:xfrm>
          <a:off x="6465804" y="2351327"/>
          <a:ext cx="3793272" cy="1798890"/>
        </p:xfrm>
        <a:graphic>
          <a:graphicData uri="http://schemas.openxmlformats.org/drawingml/2006/table">
            <a:tbl>
              <a:tblPr/>
              <a:tblGrid>
                <a:gridCol w="936375">
                  <a:extLst>
                    <a:ext uri="{9D8B030D-6E8A-4147-A177-3AD203B41FA5}">
                      <a16:colId xmlns:a16="http://schemas.microsoft.com/office/drawing/2014/main" val="1255221179"/>
                    </a:ext>
                  </a:extLst>
                </a:gridCol>
                <a:gridCol w="2856897">
                  <a:extLst>
                    <a:ext uri="{9D8B030D-6E8A-4147-A177-3AD203B41FA5}">
                      <a16:colId xmlns:a16="http://schemas.microsoft.com/office/drawing/2014/main" val="3060190532"/>
                    </a:ext>
                  </a:extLst>
                </a:gridCol>
              </a:tblGrid>
              <a:tr h="485190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majorName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3501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51297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83088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018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1125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3BFF9-412A-4945-82B2-C6015C8DA30B}"/>
              </a:ext>
            </a:extLst>
          </p:cNvPr>
          <p:cNvGraphicFramePr>
            <a:graphicFrameLocks noGrp="1"/>
          </p:cNvGraphicFramePr>
          <p:nvPr/>
        </p:nvGraphicFramePr>
        <p:xfrm>
          <a:off x="5392382" y="4419203"/>
          <a:ext cx="2146845" cy="2376081"/>
        </p:xfrm>
        <a:graphic>
          <a:graphicData uri="http://schemas.openxmlformats.org/drawingml/2006/table">
            <a:tbl>
              <a:tblPr/>
              <a:tblGrid>
                <a:gridCol w="810818">
                  <a:extLst>
                    <a:ext uri="{9D8B030D-6E8A-4147-A177-3AD203B41FA5}">
                      <a16:colId xmlns:a16="http://schemas.microsoft.com/office/drawing/2014/main" val="2215715520"/>
                    </a:ext>
                  </a:extLst>
                </a:gridCol>
                <a:gridCol w="1336027">
                  <a:extLst>
                    <a:ext uri="{9D8B030D-6E8A-4147-A177-3AD203B41FA5}">
                      <a16:colId xmlns:a16="http://schemas.microsoft.com/office/drawing/2014/main" val="2628340360"/>
                    </a:ext>
                  </a:extLst>
                </a:gridCol>
              </a:tblGrid>
              <a:tr h="242771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cadetID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7653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9909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80370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2956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ENM1H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503675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53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FB1FB58-100B-82FA-9221-0926E8A97426}"/>
              </a:ext>
            </a:extLst>
          </p:cNvPr>
          <p:cNvSpPr txBox="1"/>
          <p:nvPr/>
        </p:nvSpPr>
        <p:spPr>
          <a:xfrm>
            <a:off x="557782" y="4236484"/>
            <a:ext cx="478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 minute…is </a:t>
            </a:r>
            <a:r>
              <a:rPr lang="en-US" dirty="0" err="1"/>
              <a:t>cadetID</a:t>
            </a:r>
            <a:r>
              <a:rPr lang="en-US" dirty="0"/>
              <a:t>  required to know the </a:t>
            </a:r>
            <a:r>
              <a:rPr lang="en-US" dirty="0" err="1"/>
              <a:t>classMotto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797CA-FA24-BC55-1B2D-5B5B8BA0FEE6}"/>
              </a:ext>
            </a:extLst>
          </p:cNvPr>
          <p:cNvSpPr txBox="1"/>
          <p:nvPr/>
        </p:nvSpPr>
        <p:spPr>
          <a:xfrm>
            <a:off x="608582" y="4805413"/>
            <a:ext cx="323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No! (that’s bad!)</a:t>
            </a:r>
          </a:p>
        </p:txBody>
      </p:sp>
    </p:spTree>
    <p:extLst>
      <p:ext uri="{BB962C8B-B14F-4D97-AF65-F5344CB8AC3E}">
        <p14:creationId xmlns:p14="http://schemas.microsoft.com/office/powerpoint/2010/main" val="37171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E232-B4B4-4080-BD1E-D8308CFD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Third Normal Form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291B-4785-49D9-90B8-116FDDDA6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3NF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: in 2NF, and there are no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transitive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dependencies.</a:t>
            </a:r>
          </a:p>
          <a:p>
            <a:pPr marL="0" indent="0" algn="l">
              <a:buNone/>
            </a:pP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/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To achieve 3NF, create new classes for any columns not </a:t>
            </a:r>
            <a:r>
              <a:rPr lang="en-US" b="0" i="1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directly</a:t>
            </a:r>
            <a:r>
              <a:rPr lang="en-US" b="0" i="0">
                <a:solidFill>
                  <a:srgbClr val="1A1A1A"/>
                </a:solidFill>
                <a:effectLst/>
                <a:latin typeface="Source Sans Pro" panose="020B0503030403020204" pitchFamily="34" charset="0"/>
              </a:rPr>
              <a:t> dependent on the primary key.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A641F-C011-6C1D-1D78-4DB5CB924F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D0D24-5C93-476A-9EB7-F381135B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0572F-79F2-4521-9860-31C73CA2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D1F0A-164B-448B-BDD6-D41C8FF7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Diagram, table&#10;&#10;Description automatically generated">
            <a:extLst>
              <a:ext uri="{FF2B5EF4-FFF2-40B4-BE49-F238E27FC236}">
                <a16:creationId xmlns:a16="http://schemas.microsoft.com/office/drawing/2014/main" id="{19719428-40F2-ADA8-1837-909D5D3EB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17" y="0"/>
            <a:ext cx="3396803" cy="685800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9197940-28BF-1CBB-A9ED-AE2072287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90" y="662781"/>
            <a:ext cx="5613445" cy="58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3NF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EB0809-7F0E-4967-908C-B5968F02F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32166"/>
              </p:ext>
            </p:extLst>
          </p:nvPr>
        </p:nvGraphicFramePr>
        <p:xfrm>
          <a:off x="3747030" y="2362592"/>
          <a:ext cx="3169772" cy="1818765"/>
        </p:xfrm>
        <a:graphic>
          <a:graphicData uri="http://schemas.openxmlformats.org/drawingml/2006/table">
            <a:tbl>
              <a:tblPr/>
              <a:tblGrid>
                <a:gridCol w="857432">
                  <a:extLst>
                    <a:ext uri="{9D8B030D-6E8A-4147-A177-3AD203B41FA5}">
                      <a16:colId xmlns:a16="http://schemas.microsoft.com/office/drawing/2014/main" val="3019783373"/>
                    </a:ext>
                  </a:extLst>
                </a:gridCol>
                <a:gridCol w="772466">
                  <a:extLst>
                    <a:ext uri="{9D8B030D-6E8A-4147-A177-3AD203B41FA5}">
                      <a16:colId xmlns:a16="http://schemas.microsoft.com/office/drawing/2014/main" val="4198149196"/>
                    </a:ext>
                  </a:extLst>
                </a:gridCol>
                <a:gridCol w="798670">
                  <a:extLst>
                    <a:ext uri="{9D8B030D-6E8A-4147-A177-3AD203B41FA5}">
                      <a16:colId xmlns:a16="http://schemas.microsoft.com/office/drawing/2014/main" val="3297895842"/>
                    </a:ext>
                  </a:extLst>
                </a:gridCol>
                <a:gridCol w="741204">
                  <a:extLst>
                    <a:ext uri="{9D8B030D-6E8A-4147-A177-3AD203B41FA5}">
                      <a16:colId xmlns:a16="http://schemas.microsoft.com/office/drawing/2014/main" val="863206304"/>
                    </a:ext>
                  </a:extLst>
                </a:gridCol>
              </a:tblGrid>
              <a:tr h="359024"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cadetID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lastName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firstName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err="1">
                          <a:effectLst/>
                        </a:rPr>
                        <a:t>classYear</a:t>
                      </a:r>
                      <a:endParaRPr lang="en-US" sz="1000" b="1">
                        <a:effectLst/>
                      </a:endParaRP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33392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Smith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James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35174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Jones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Susan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2037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728079"/>
                  </a:ext>
                </a:extLst>
              </a:tr>
              <a:tr h="3826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Singh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John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05"/>
                  </a:ext>
                </a:extLst>
              </a:tr>
              <a:tr h="35902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Jiang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Sarah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2036</a:t>
                      </a:r>
                    </a:p>
                  </a:txBody>
                  <a:tcPr marL="51356" marR="51356" marT="25678" marB="2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30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2B3E92-0986-4EBA-BA31-3A5442C4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954530"/>
              </p:ext>
            </p:extLst>
          </p:nvPr>
        </p:nvGraphicFramePr>
        <p:xfrm>
          <a:off x="7354787" y="2348457"/>
          <a:ext cx="3793272" cy="1798890"/>
        </p:xfrm>
        <a:graphic>
          <a:graphicData uri="http://schemas.openxmlformats.org/drawingml/2006/table">
            <a:tbl>
              <a:tblPr/>
              <a:tblGrid>
                <a:gridCol w="936375">
                  <a:extLst>
                    <a:ext uri="{9D8B030D-6E8A-4147-A177-3AD203B41FA5}">
                      <a16:colId xmlns:a16="http://schemas.microsoft.com/office/drawing/2014/main" val="1255221179"/>
                    </a:ext>
                  </a:extLst>
                </a:gridCol>
                <a:gridCol w="2856897">
                  <a:extLst>
                    <a:ext uri="{9D8B030D-6E8A-4147-A177-3AD203B41FA5}">
                      <a16:colId xmlns:a16="http://schemas.microsoft.com/office/drawing/2014/main" val="3060190532"/>
                    </a:ext>
                  </a:extLst>
                </a:gridCol>
              </a:tblGrid>
              <a:tr h="485190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majorName</a:t>
                      </a:r>
                      <a:endParaRPr lang="en-US" sz="1100" b="1">
                        <a:effectLst/>
                      </a:endParaRP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3501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Computer Science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51297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CYM0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Cyber Sciences: Machine Learning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83088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NSC1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Network Sciences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0189"/>
                  </a:ext>
                </a:extLst>
              </a:tr>
              <a:tr h="27617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ENM1H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Engineering</a:t>
                      </a:r>
                    </a:p>
                  </a:txBody>
                  <a:tcPr marL="67151" marR="67151" marT="33575" marB="33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1125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3BFF9-412A-4945-82B2-C6015C8DA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23007"/>
              </p:ext>
            </p:extLst>
          </p:nvPr>
        </p:nvGraphicFramePr>
        <p:xfrm>
          <a:off x="6395992" y="4389466"/>
          <a:ext cx="2146845" cy="2376081"/>
        </p:xfrm>
        <a:graphic>
          <a:graphicData uri="http://schemas.openxmlformats.org/drawingml/2006/table">
            <a:tbl>
              <a:tblPr/>
              <a:tblGrid>
                <a:gridCol w="810818">
                  <a:extLst>
                    <a:ext uri="{9D8B030D-6E8A-4147-A177-3AD203B41FA5}">
                      <a16:colId xmlns:a16="http://schemas.microsoft.com/office/drawing/2014/main" val="2215715520"/>
                    </a:ext>
                  </a:extLst>
                </a:gridCol>
                <a:gridCol w="1336027">
                  <a:extLst>
                    <a:ext uri="{9D8B030D-6E8A-4147-A177-3AD203B41FA5}">
                      <a16:colId xmlns:a16="http://schemas.microsoft.com/office/drawing/2014/main" val="2628340360"/>
                    </a:ext>
                  </a:extLst>
                </a:gridCol>
              </a:tblGrid>
              <a:tr h="242771"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cadetID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err="1">
                          <a:effectLst/>
                        </a:rPr>
                        <a:t>majorCode</a:t>
                      </a:r>
                      <a:endParaRPr lang="en-US" sz="1100" b="1">
                        <a:effectLst/>
                      </a:endParaRP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7653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9909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c12345678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NSC1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803701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c12345679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29568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ENM1H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503675"/>
                  </a:ext>
                </a:extLst>
              </a:tr>
              <a:tr h="42666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c12345681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CYM0</a:t>
                      </a:r>
                    </a:p>
                  </a:txBody>
                  <a:tcPr marL="58879" marR="58879" marT="29440" marB="29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532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4D4C0-4799-4851-159E-3D09AE7D7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097967"/>
              </p:ext>
            </p:extLst>
          </p:nvPr>
        </p:nvGraphicFramePr>
        <p:xfrm>
          <a:off x="1743653" y="4481885"/>
          <a:ext cx="3667191" cy="1325562"/>
        </p:xfrm>
        <a:graphic>
          <a:graphicData uri="http://schemas.openxmlformats.org/drawingml/2006/table">
            <a:tbl>
              <a:tblPr/>
              <a:tblGrid>
                <a:gridCol w="939992">
                  <a:extLst>
                    <a:ext uri="{9D8B030D-6E8A-4147-A177-3AD203B41FA5}">
                      <a16:colId xmlns:a16="http://schemas.microsoft.com/office/drawing/2014/main" val="296103459"/>
                    </a:ext>
                  </a:extLst>
                </a:gridCol>
                <a:gridCol w="2727199">
                  <a:extLst>
                    <a:ext uri="{9D8B030D-6E8A-4147-A177-3AD203B41FA5}">
                      <a16:colId xmlns:a16="http://schemas.microsoft.com/office/drawing/2014/main" val="318260603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r>
                        <a:rPr lang="en-US" sz="1200" b="1" err="1">
                          <a:effectLst/>
                        </a:rPr>
                        <a:t>classYear</a:t>
                      </a:r>
                      <a:endParaRPr lang="en-US" sz="1200" b="1">
                        <a:effectLst/>
                      </a:endParaRP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motto</a:t>
                      </a: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29391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2036</a:t>
                      </a: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What's broke, we fix!</a:t>
                      </a: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28584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2037</a:t>
                      </a: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Seven doesn't rhyme with Jack</a:t>
                      </a:r>
                    </a:p>
                  </a:txBody>
                  <a:tcPr marL="110464" marR="110464" marT="55232" marB="552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5441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7F8B67A-6EA6-ACCD-C083-E7B6686F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7" y="295729"/>
            <a:ext cx="1937434" cy="1937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40A5D2-2F18-60B5-6D98-699ECD19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69" y="139700"/>
            <a:ext cx="2146845" cy="21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E027-7054-75C2-7AC4-2CEB2291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1B21-DBC0-D402-70DB-1934A089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Discuss the difference between 1NF, 2NF, and 3NF</a:t>
            </a:r>
          </a:p>
          <a:p>
            <a:r>
              <a:rPr lang="en-US"/>
              <a:t>Apply normalization to a database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3013-967B-FBB2-1714-0F8295BC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A61D-CACD-91E2-BFAE-82C34DA1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B1C36-B533-DC1A-3A34-7DAD2DD2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0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D8A4-C423-4480-818D-223432B1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654A05-67DB-8CF0-A8A2-B2B548316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0E1658-C9AA-04DA-00B6-50FA043D78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784B3-0058-4C16-822C-7941628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22CFC-FACA-411C-AABE-1564C948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5CC3-0A22-4956-B68C-A63367F5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20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7A646C-954B-4F37-A88D-2B73D21A4D86}"/>
              </a:ext>
            </a:extLst>
          </p:cNvPr>
          <p:cNvSpPr/>
          <p:nvPr/>
        </p:nvSpPr>
        <p:spPr>
          <a:xfrm>
            <a:off x="4243553" y="3491759"/>
            <a:ext cx="1351722" cy="6750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DEF8F1-F26F-0EE3-5E4E-3C49D56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60" y="824759"/>
            <a:ext cx="5567911" cy="577112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680095-6541-3E24-5420-378E31DFD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5" y="1230516"/>
            <a:ext cx="3826177" cy="4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832F-CF52-C624-2473-67D9AB97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C0F42-0EBD-7EAC-8AC8-1CE5B749F5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Normalization prevents three types of update anomalies:</a:t>
            </a:r>
          </a:p>
          <a:p>
            <a:pPr lvl="1"/>
            <a:r>
              <a:rPr lang="en-US"/>
              <a:t>Insertion</a:t>
            </a:r>
          </a:p>
          <a:p>
            <a:pPr lvl="1"/>
            <a:r>
              <a:rPr lang="en-US"/>
              <a:t>Deletion</a:t>
            </a:r>
          </a:p>
          <a:p>
            <a:pPr lvl="1"/>
            <a:r>
              <a:rPr lang="en-US"/>
              <a:t>Modification</a:t>
            </a:r>
          </a:p>
          <a:p>
            <a:r>
              <a:rPr lang="en-US"/>
              <a:t>If I have redundant data, what bad things can happen when I insert, delete, or modify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D8C5D-BD80-7719-6AAD-FBC2A06EF8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B0F9F-A55C-ED65-8FC1-091BF4E3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37B9E-9956-5A03-A5F2-E6C3FE22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E0C29-26D7-B8FF-0D1C-04000FC1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D28-CA65-A381-C894-29604789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ICE: Put into 1NF and show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5B8A-5371-F58E-B956-C2C6DEC4E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EE746-09DF-EC00-6E9E-C49159BF59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42256-0580-6016-3D12-3D7AA002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04C21-E6D6-C48F-7EC3-B265295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DCAF9-F756-569B-C2C5-988C1901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16DF7-CEEB-0E95-EC79-27923DCA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" y="2618150"/>
            <a:ext cx="12111643" cy="14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D28-CA65-A381-C894-29604789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ICE: Put into 2NF and show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5B8A-5371-F58E-B956-C2C6DEC4E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EE746-09DF-EC00-6E9E-C49159BF59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42256-0580-6016-3D12-3D7AA002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04C21-E6D6-C48F-7EC3-B265295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DCAF9-F756-569B-C2C5-988C1901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D6B1A-E415-2D16-882C-6F6684B9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" y="2415267"/>
            <a:ext cx="11462553" cy="1982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481BAD-0636-2C76-3EFE-C3917F90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773" y="4526044"/>
            <a:ext cx="4497344" cy="23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D28-CA65-A381-C894-29604789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ICE: Put into 3NF and show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5B8A-5371-F58E-B956-C2C6DEC4E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EE746-09DF-EC00-6E9E-C49159BF59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42256-0580-6016-3D12-3D7AA002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04C21-E6D6-C48F-7EC3-B265295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DCAF9-F756-569B-C2C5-988C1901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D6B1A-E415-2D16-882C-6F6684B9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" y="2415267"/>
            <a:ext cx="11462553" cy="1982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5860E-C702-7C43-7DC7-55594AB0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77" y="4487578"/>
            <a:ext cx="3211064" cy="2347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7128C-0AD6-2891-F6E5-4A8CF59FD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17" y="4470743"/>
            <a:ext cx="2990671" cy="23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D28-CA65-A381-C894-29604789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ICE: Complete!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42256-0580-6016-3D12-3D7AA002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04C21-E6D6-C48F-7EC3-B265295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DCAF9-F756-569B-C2C5-988C1901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DEECF-0BB7-F4CA-4A64-23BEA6D1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2003680"/>
            <a:ext cx="11418435" cy="43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21F-FF6A-D258-584F-A94671A2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D5E7-DB7A-68E7-7E42-A1AE68591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Download the csv from Canvas</a:t>
            </a:r>
          </a:p>
          <a:p>
            <a:r>
              <a:rPr lang="en-US"/>
              <a:t>Check it 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ED61E-E129-199F-2E64-32E09E7C26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C35C0-0810-E153-C158-FF68E932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7B866-CB17-2674-02CD-783A2BAA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43093-1F5E-2526-439B-71024A80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106D-72A2-8279-4F6D-1FFE5E01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Normalization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1AEA95-BD93-E835-4820-433ACBCD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814" y="1295400"/>
            <a:ext cx="1506372" cy="5473332"/>
          </a:xfrm>
        </p:spPr>
      </p:pic>
    </p:spTree>
    <p:extLst>
      <p:ext uri="{BB962C8B-B14F-4D97-AF65-F5344CB8AC3E}">
        <p14:creationId xmlns:p14="http://schemas.microsoft.com/office/powerpoint/2010/main" val="2986610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B0A8-6A7F-7D5A-239E-5F67B890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Normalization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262D64-150C-CDE5-839E-33C8C8BDF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0601" y="1381051"/>
            <a:ext cx="8930798" cy="5476949"/>
          </a:xfrm>
        </p:spPr>
      </p:pic>
    </p:spTree>
    <p:extLst>
      <p:ext uri="{BB962C8B-B14F-4D97-AF65-F5344CB8AC3E}">
        <p14:creationId xmlns:p14="http://schemas.microsoft.com/office/powerpoint/2010/main" val="305563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3F1-DD51-F85C-1758-B2032291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Normalization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DC75D-1D1E-74C7-718F-614186AF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" y="2791400"/>
            <a:ext cx="12169521" cy="19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Spreadsheet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3B811-9185-4891-A15C-64BE47B08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Developers tend to lump all information into as few tables as possible</a:t>
            </a:r>
          </a:p>
          <a:p>
            <a:r>
              <a:rPr lang="en-US"/>
              <a:t>Schemas suffer data redundancies, data anomalies, and other inefficiencies</a:t>
            </a:r>
          </a:p>
          <a:p>
            <a:r>
              <a:rPr lang="en-US"/>
              <a:t>Normalization brings tables into compliance with series of normal forms</a:t>
            </a:r>
          </a:p>
          <a:p>
            <a:r>
              <a:rPr lang="en-US"/>
              <a:t>Normalization is not a separate step of design, but can be used when:</a:t>
            </a:r>
          </a:p>
          <a:p>
            <a:pPr lvl="1"/>
            <a:r>
              <a:rPr lang="en-US"/>
              <a:t>Developing data model</a:t>
            </a:r>
          </a:p>
          <a:p>
            <a:pPr lvl="1"/>
            <a:r>
              <a:rPr lang="en-US"/>
              <a:t>Translating data model to schema</a:t>
            </a:r>
          </a:p>
          <a:p>
            <a:pPr lvl="1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5548C5-0AA9-CF7C-3CB1-E2D1D8AE9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06" y="2603500"/>
            <a:ext cx="2755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74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FA08-D66F-A9B7-9CC3-98E04B3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Bridge / Linking / Joining / Relational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0EDBD-D983-381E-EC0A-30D00B9C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0" y="1323375"/>
            <a:ext cx="1844040" cy="5516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C53057-FCF4-E725-3BCF-F8EC0F49D2B6}"/>
              </a:ext>
            </a:extLst>
          </p:cNvPr>
          <p:cNvSpPr txBox="1"/>
          <p:nvPr/>
        </p:nvSpPr>
        <p:spPr>
          <a:xfrm>
            <a:off x="7702213" y="2494253"/>
            <a:ext cx="3839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the magic of the connecting</a:t>
            </a:r>
          </a:p>
          <a:p>
            <a:r>
              <a:rPr lang="en-US"/>
              <a:t>tables. We can identify every time something has occurred in this table and use it to find the data with queries.</a:t>
            </a:r>
          </a:p>
        </p:txBody>
      </p:sp>
    </p:spTree>
    <p:extLst>
      <p:ext uri="{BB962C8B-B14F-4D97-AF65-F5344CB8AC3E}">
        <p14:creationId xmlns:p14="http://schemas.microsoft.com/office/powerpoint/2010/main" val="23978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C347-7426-3F99-E570-9B089BFA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99F87-511A-4158-59AE-8B16B0EF7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Second Normal Form (2NF) requires that a relation is in 1NF AND every non-key attribute is fully dependent on primary key.</a:t>
            </a:r>
          </a:p>
          <a:p>
            <a:pPr lvl="1"/>
            <a:r>
              <a:rPr lang="en-US"/>
              <a:t>Slightly easier version: can I determine any information in a table without using all the primary keys?</a:t>
            </a:r>
          </a:p>
          <a:p>
            <a:r>
              <a:rPr lang="en-US"/>
              <a:t>Composite key struggles</a:t>
            </a:r>
          </a:p>
          <a:p>
            <a:pPr lvl="1"/>
            <a:r>
              <a:rPr lang="en-US"/>
              <a:t>A table in 1NF with only a single unique primary key jumps straight to 2NF</a:t>
            </a:r>
          </a:p>
        </p:txBody>
      </p:sp>
    </p:spTree>
    <p:extLst>
      <p:ext uri="{BB962C8B-B14F-4D97-AF65-F5344CB8AC3E}">
        <p14:creationId xmlns:p14="http://schemas.microsoft.com/office/powerpoint/2010/main" val="411292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9B0A8-6A7F-7D5A-239E-5F67B890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Second Normalization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262D64-150C-CDE5-839E-33C8C8BDF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3" y="1453311"/>
            <a:ext cx="6443180" cy="39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9244C-F4DA-A5BE-EE06-1D30C72E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Third Normalization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5DC95-10D1-657E-4249-881B0CEC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8" y="1587876"/>
            <a:ext cx="8037084" cy="40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Spreadsheet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3B811-9185-4891-A15C-64BE47B08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2949" y="2282824"/>
            <a:ext cx="10963909" cy="2292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Developers tend to lump all information into as few tables as possible</a:t>
            </a:r>
          </a:p>
          <a:p>
            <a:r>
              <a:rPr lang="en-US" dirty="0"/>
              <a:t>Schemas suffer data redundancies, data anomalies, and other inefficiencies</a:t>
            </a:r>
          </a:p>
          <a:p>
            <a:r>
              <a:rPr lang="en-US" dirty="0"/>
              <a:t>Normalization brings tables into compliance with series of normal forms</a:t>
            </a:r>
          </a:p>
          <a:p>
            <a:r>
              <a:rPr lang="en-US" dirty="0"/>
              <a:t>Normalization is not a separate step of design, but can be used when:</a:t>
            </a:r>
          </a:p>
          <a:p>
            <a:pPr lvl="1"/>
            <a:r>
              <a:rPr lang="en-US" dirty="0"/>
              <a:t>Developing data model</a:t>
            </a:r>
          </a:p>
          <a:p>
            <a:pPr lvl="1"/>
            <a:r>
              <a:rPr lang="en-US" dirty="0"/>
              <a:t>Translating data model to schema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9A1F0-6B15-F627-718C-D5D40C73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32325"/>
            <a:ext cx="115824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21B5-8D49-3BD5-523E-859A3D15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Unnormalized </a:t>
            </a:r>
            <a:r>
              <a:rPr lang="en-US" dirty="0" err="1"/>
              <a:t>SpreadSheet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BDBE-492C-0141-E808-FA3ED423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2603500"/>
            <a:ext cx="2604517" cy="3416300"/>
          </a:xfrm>
        </p:spPr>
        <p:txBody>
          <a:bodyPr/>
          <a:lstStyle/>
          <a:p>
            <a:r>
              <a:rPr lang="en-US" dirty="0"/>
              <a:t>Multiple values for one attribute </a:t>
            </a:r>
            <a:r>
              <a:rPr lang="en-US" b="1" dirty="0"/>
              <a:t>(Bad!)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A167-133B-80D1-672D-5EA60F4C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F50DB-5785-472E-6B50-40F3DD91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B048-3C5E-FD0A-1EEC-D43952F7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D0B5EB-89B4-A4A7-E12C-2A708D8E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78" y="2331439"/>
            <a:ext cx="8659843" cy="396042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B4693A-43C3-9DDE-9C7B-D92C3D13F827}"/>
              </a:ext>
            </a:extLst>
          </p:cNvPr>
          <p:cNvSpPr/>
          <p:nvPr/>
        </p:nvSpPr>
        <p:spPr>
          <a:xfrm>
            <a:off x="9438140" y="2768600"/>
            <a:ext cx="1045710" cy="9144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7FCF6A-A738-D916-4D09-35D445212BF1}"/>
              </a:ext>
            </a:extLst>
          </p:cNvPr>
          <p:cNvSpPr/>
          <p:nvPr/>
        </p:nvSpPr>
        <p:spPr>
          <a:xfrm>
            <a:off x="10550727" y="2724150"/>
            <a:ext cx="1092632" cy="10033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21B5-8D49-3BD5-523E-859A3D15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Unnormalized </a:t>
            </a:r>
            <a:r>
              <a:rPr lang="en-US" dirty="0" err="1"/>
              <a:t>SpreadSheet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BDBE-492C-0141-E808-FA3ED423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2603500"/>
            <a:ext cx="2604517" cy="3416300"/>
          </a:xfrm>
        </p:spPr>
        <p:txBody>
          <a:bodyPr/>
          <a:lstStyle/>
          <a:p>
            <a:r>
              <a:rPr lang="en-US" dirty="0"/>
              <a:t>Multiple values for one attribute </a:t>
            </a:r>
            <a:r>
              <a:rPr lang="en-US" b="1" dirty="0"/>
              <a:t>(Bad!)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A167-133B-80D1-672D-5EA60F4C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F50DB-5785-472E-6B50-40F3DD91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B048-3C5E-FD0A-1EEC-D43952F7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D0B5EB-89B4-A4A7-E12C-2A708D8E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29178" y="2668102"/>
            <a:ext cx="8659843" cy="328709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B4693A-43C3-9DDE-9C7B-D92C3D13F827}"/>
              </a:ext>
            </a:extLst>
          </p:cNvPr>
          <p:cNvSpPr/>
          <p:nvPr/>
        </p:nvSpPr>
        <p:spPr>
          <a:xfrm>
            <a:off x="7774440" y="2552700"/>
            <a:ext cx="2029960" cy="65332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7FCF6A-A738-D916-4D09-35D445212BF1}"/>
              </a:ext>
            </a:extLst>
          </p:cNvPr>
          <p:cNvSpPr/>
          <p:nvPr/>
        </p:nvSpPr>
        <p:spPr>
          <a:xfrm>
            <a:off x="9848850" y="2552700"/>
            <a:ext cx="1987549" cy="65332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Spreadsheet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F9E6C-C655-4AEB-8A3B-A9A1794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D7CA-B67E-4ED5-8ABC-ECD35927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17D8E54-A322-4CA8-865A-036621BE9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680467"/>
              </p:ext>
            </p:extLst>
          </p:nvPr>
        </p:nvGraphicFramePr>
        <p:xfrm>
          <a:off x="1414014" y="2185496"/>
          <a:ext cx="10117583" cy="4572003"/>
        </p:xfrm>
        <a:graphic>
          <a:graphicData uri="http://schemas.openxmlformats.org/drawingml/2006/table">
            <a:tbl>
              <a:tblPr/>
              <a:tblGrid>
                <a:gridCol w="1445369">
                  <a:extLst>
                    <a:ext uri="{9D8B030D-6E8A-4147-A177-3AD203B41FA5}">
                      <a16:colId xmlns:a16="http://schemas.microsoft.com/office/drawing/2014/main" val="971582730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335614001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4015219252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2432193955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2055692307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228690348"/>
                    </a:ext>
                  </a:extLst>
                </a:gridCol>
                <a:gridCol w="1445369">
                  <a:extLst>
                    <a:ext uri="{9D8B030D-6E8A-4147-A177-3AD203B41FA5}">
                      <a16:colId xmlns:a16="http://schemas.microsoft.com/office/drawing/2014/main" val="1799820659"/>
                    </a:ext>
                  </a:extLst>
                </a:gridCol>
              </a:tblGrid>
              <a:tr h="519688">
                <a:tc>
                  <a:txBody>
                    <a:bodyPr/>
                    <a:lstStyle/>
                    <a:p>
                      <a:r>
                        <a:rPr lang="en-US" sz="1500" b="1" dirty="0" err="1">
                          <a:effectLst/>
                        </a:rPr>
                        <a:t>cadetID</a:t>
                      </a:r>
                      <a:endParaRPr lang="en-US" sz="1500" b="1" dirty="0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lastName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firstName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classYear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classMotto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majorCodes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majorNames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65364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c12345678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Smith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James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CSC1, NSC1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Computer Science, Network Sciences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96988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c12345679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Jones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Susan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2037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Seven doesn't rhyme with Jack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CYM0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Cyber Science: Machine Learning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92835"/>
                  </a:ext>
                </a:extLst>
              </a:tr>
              <a:tr h="965135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c12345680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John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ENM1H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Engineering Management with Honors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049153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c12345681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Jiang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Sarah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CYM0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Cyber Science: Machine Learning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2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33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99F-C40D-44A7-ADEF-314897C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Spreadsheet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F347-BEAC-40D2-AFCA-0E2EE98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197084-1CDD-41AE-A38E-5CB8C4388F1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17D8E54-A322-4CA8-865A-036621BE9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19826"/>
              </p:ext>
            </p:extLst>
          </p:nvPr>
        </p:nvGraphicFramePr>
        <p:xfrm>
          <a:off x="0" y="2180886"/>
          <a:ext cx="12191998" cy="4572003"/>
        </p:xfrm>
        <a:graphic>
          <a:graphicData uri="http://schemas.openxmlformats.org/drawingml/2006/table">
            <a:tbl>
              <a:tblPr/>
              <a:tblGrid>
                <a:gridCol w="1319816">
                  <a:extLst>
                    <a:ext uri="{9D8B030D-6E8A-4147-A177-3AD203B41FA5}">
                      <a16:colId xmlns:a16="http://schemas.microsoft.com/office/drawing/2014/main" val="971582730"/>
                    </a:ext>
                  </a:extLst>
                </a:gridCol>
                <a:gridCol w="1173692">
                  <a:extLst>
                    <a:ext uri="{9D8B030D-6E8A-4147-A177-3AD203B41FA5}">
                      <a16:colId xmlns:a16="http://schemas.microsoft.com/office/drawing/2014/main" val="335614001"/>
                    </a:ext>
                  </a:extLst>
                </a:gridCol>
                <a:gridCol w="1167977">
                  <a:extLst>
                    <a:ext uri="{9D8B030D-6E8A-4147-A177-3AD203B41FA5}">
                      <a16:colId xmlns:a16="http://schemas.microsoft.com/office/drawing/2014/main" val="4015219252"/>
                    </a:ext>
                  </a:extLst>
                </a:gridCol>
                <a:gridCol w="1082366">
                  <a:extLst>
                    <a:ext uri="{9D8B030D-6E8A-4147-A177-3AD203B41FA5}">
                      <a16:colId xmlns:a16="http://schemas.microsoft.com/office/drawing/2014/main" val="2432193955"/>
                    </a:ext>
                  </a:extLst>
                </a:gridCol>
                <a:gridCol w="1718333">
                  <a:extLst>
                    <a:ext uri="{9D8B030D-6E8A-4147-A177-3AD203B41FA5}">
                      <a16:colId xmlns:a16="http://schemas.microsoft.com/office/drawing/2014/main" val="2055692307"/>
                    </a:ext>
                  </a:extLst>
                </a:gridCol>
                <a:gridCol w="1456711">
                  <a:extLst>
                    <a:ext uri="{9D8B030D-6E8A-4147-A177-3AD203B41FA5}">
                      <a16:colId xmlns:a16="http://schemas.microsoft.com/office/drawing/2014/main" val="228690348"/>
                    </a:ext>
                  </a:extLst>
                </a:gridCol>
                <a:gridCol w="1385035">
                  <a:extLst>
                    <a:ext uri="{9D8B030D-6E8A-4147-A177-3AD203B41FA5}">
                      <a16:colId xmlns:a16="http://schemas.microsoft.com/office/drawing/2014/main" val="2356474001"/>
                    </a:ext>
                  </a:extLst>
                </a:gridCol>
                <a:gridCol w="1444034">
                  <a:extLst>
                    <a:ext uri="{9D8B030D-6E8A-4147-A177-3AD203B41FA5}">
                      <a16:colId xmlns:a16="http://schemas.microsoft.com/office/drawing/2014/main" val="1799820659"/>
                    </a:ext>
                  </a:extLst>
                </a:gridCol>
                <a:gridCol w="1444034">
                  <a:extLst>
                    <a:ext uri="{9D8B030D-6E8A-4147-A177-3AD203B41FA5}">
                      <a16:colId xmlns:a16="http://schemas.microsoft.com/office/drawing/2014/main" val="2476993696"/>
                    </a:ext>
                  </a:extLst>
                </a:gridCol>
              </a:tblGrid>
              <a:tr h="519688"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cadetID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lastName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firstName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classYear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classMotto</a:t>
                      </a:r>
                      <a:endParaRPr lang="en-US" sz="1500" b="1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majorCode1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majorCode2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majorName1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majorName2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65364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c12345678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Smith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James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CSC1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NSC1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Computer Science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Network Sciences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596988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c12345679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Jones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Susan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2037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Seven doesn't rhyme with Jack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CYM0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Null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Cyber Science: Machine Learning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</a:rPr>
                        <a:t>Null</a:t>
                      </a:r>
                    </a:p>
                    <a:p>
                      <a:endParaRPr lang="en-US" sz="1500" dirty="0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92835"/>
                  </a:ext>
                </a:extLst>
              </a:tr>
              <a:tr h="965135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c12345680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John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ENM1H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Null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Engineering Management with Honors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effectLst/>
                        </a:rPr>
                        <a:t>Null</a:t>
                      </a:r>
                    </a:p>
                    <a:p>
                      <a:endParaRPr lang="en-US" sz="1500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049153"/>
                  </a:ext>
                </a:extLst>
              </a:tr>
              <a:tr h="102906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c12345681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Jiang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Sarah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2036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What's broke, we fix!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CYM0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effectLst/>
                        </a:rPr>
                        <a:t>Null</a:t>
                      </a:r>
                    </a:p>
                    <a:p>
                      <a:endParaRPr lang="en-US" sz="1500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Cyber Science: Machine Learning</a:t>
                      </a: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</a:rPr>
                        <a:t>Null</a:t>
                      </a:r>
                    </a:p>
                    <a:p>
                      <a:endParaRPr lang="en-US" sz="1500" dirty="0">
                        <a:effectLst/>
                      </a:endParaRPr>
                    </a:p>
                  </a:txBody>
                  <a:tcPr marL="74241" marR="74241" marT="37121" marB="37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2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55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7E6B-55A9-4419-BED0-88DBDC16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Normal Form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931D-4DEF-4855-8116-E2C1BC114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3628" y="2612482"/>
            <a:ext cx="4828032" cy="3416301"/>
          </a:xfrm>
        </p:spPr>
        <p:txBody>
          <a:bodyPr>
            <a:normAutofit/>
          </a:bodyPr>
          <a:lstStyle/>
          <a:p>
            <a:r>
              <a:rPr lang="en-US" b="1"/>
              <a:t>1NF</a:t>
            </a:r>
            <a:r>
              <a:rPr lang="en-US"/>
              <a:t>: values in each column of the table are atomic (singular).</a:t>
            </a:r>
          </a:p>
          <a:p>
            <a:pPr marL="0" indent="0">
              <a:buNone/>
            </a:pPr>
            <a:r>
              <a:rPr lang="en-US"/>
              <a:t> </a:t>
            </a:r>
          </a:p>
          <a:p>
            <a:r>
              <a:rPr lang="en-US"/>
              <a:t>To achieve 1NF, create new classes for any multi-valued attributes.</a:t>
            </a:r>
          </a:p>
          <a:p>
            <a:r>
              <a:rPr lang="en-US"/>
              <a:t>PK of original set becomes FK of new 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0AFE0-3BA6-4773-B4C2-959051CA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October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D83CF-FD56-4CBD-8015-D2458591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55C8D-7648-4E04-92B4-3AECA559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93938-9F82-26BD-7724-5E5F9585D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114300"/>
            <a:ext cx="3543300" cy="66294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6C3F72-BC34-9D4A-28E3-E17C91255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46" y="543771"/>
            <a:ext cx="4537214" cy="56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84f26b50-9c23-4a46-98fb-ee8fb2c6a919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d21ce45-ac74-4917-b707-0621347fb97b"/>
  </ds:schemaRefs>
</ds:datastoreItem>
</file>

<file path=customXml/itemProps2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D3265C-D895-48B3-8C14-356E8868DA6E}">
  <ds:schemaRefs>
    <ds:schemaRef ds:uri="0d21ce45-ac74-4917-b707-0621347fb97b"/>
    <ds:schemaRef ds:uri="84f26b50-9c23-4a46-98fb-ee8fb2c6a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</TotalTime>
  <Words>2263</Words>
  <Application>Microsoft Office PowerPoint</Application>
  <PresentationFormat>Widescreen</PresentationFormat>
  <Paragraphs>692</Paragraphs>
  <Slides>33</Slides>
  <Notes>18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Source Sans Pro</vt:lpstr>
      <vt:lpstr>Wingdings 3</vt:lpstr>
      <vt:lpstr>Ion Boardroom</vt:lpstr>
      <vt:lpstr>Normalization</vt:lpstr>
      <vt:lpstr>Lesson Objectives</vt:lpstr>
      <vt:lpstr>Spreadsheet Syndrome</vt:lpstr>
      <vt:lpstr>Spreadsheet Syndrome</vt:lpstr>
      <vt:lpstr>Unnormalized SpreadSheet</vt:lpstr>
      <vt:lpstr>Unnormalized SpreadSheet</vt:lpstr>
      <vt:lpstr>The Spreadsheet</vt:lpstr>
      <vt:lpstr>The Spreadsheet</vt:lpstr>
      <vt:lpstr>First Normal Form</vt:lpstr>
      <vt:lpstr>The 1NF Spreadsheet</vt:lpstr>
      <vt:lpstr>The 1NF Spreadsheet</vt:lpstr>
      <vt:lpstr>The 1NF Spreadsheet</vt:lpstr>
      <vt:lpstr>The 1NF Spreadsheet</vt:lpstr>
      <vt:lpstr>The 1NF Spreadsheet</vt:lpstr>
      <vt:lpstr>Second Normal Form</vt:lpstr>
      <vt:lpstr>The 2NF Spreadsheet</vt:lpstr>
      <vt:lpstr>The 2NF Spreadsheet </vt:lpstr>
      <vt:lpstr>Third Normal Form</vt:lpstr>
      <vt:lpstr>The 3NF Spreadsheet</vt:lpstr>
      <vt:lpstr>Normalization</vt:lpstr>
      <vt:lpstr>But why?</vt:lpstr>
      <vt:lpstr>ICE: Put into 1NF and show schema</vt:lpstr>
      <vt:lpstr>ICE: Put into 2NF and show schema</vt:lpstr>
      <vt:lpstr>ICE: Put into 3NF and show schema</vt:lpstr>
      <vt:lpstr>ICE: Complete!</vt:lpstr>
      <vt:lpstr>ICE</vt:lpstr>
      <vt:lpstr>No Normalization</vt:lpstr>
      <vt:lpstr>First Normalization</vt:lpstr>
      <vt:lpstr>First Normalization Tables</vt:lpstr>
      <vt:lpstr>Bridge / Linking / Joining / Relational Tables</vt:lpstr>
      <vt:lpstr>Second Normalization</vt:lpstr>
      <vt:lpstr>Second Normalization</vt:lpstr>
      <vt:lpstr>Third Normalization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Haynes, Malcolm COL</cp:lastModifiedBy>
  <cp:revision>1</cp:revision>
  <dcterms:created xsi:type="dcterms:W3CDTF">2019-07-08T20:33:15Z</dcterms:created>
  <dcterms:modified xsi:type="dcterms:W3CDTF">2024-10-17T14:31:54Z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